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jan Vranic" initials="BV" lastIdx="1" clrIdx="0">
    <p:extLst>
      <p:ext uri="{19B8F6BF-5375-455C-9EA6-DF929625EA0E}">
        <p15:presenceInfo xmlns:p15="http://schemas.microsoft.com/office/powerpoint/2012/main" userId="98e05a1bd39e292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 snapToGrid="0" snapToObjects="1">
      <p:cViewPr varScale="1">
        <p:scale>
          <a:sx n="99" d="100"/>
          <a:sy n="99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4T09:42:34.004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31A82C-5080-4AD5-A446-88B0499F6CF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C22EAD-6BCB-4C98-9807-9E4A31D1F16F}">
      <dgm:prSet/>
      <dgm:spPr/>
      <dgm:t>
        <a:bodyPr/>
        <a:lstStyle/>
        <a:p>
          <a:r>
            <a:rPr lang="en-US"/>
            <a:t>Što se više institucije demokratizuju, to je manje potrebe za velikim političkim katastrofama;</a:t>
          </a:r>
        </a:p>
      </dgm:t>
    </dgm:pt>
    <dgm:pt modelId="{266CC168-470E-491D-8255-DCBDB3B37B77}" type="parTrans" cxnId="{BC71E8C8-C4D3-4ACF-B061-858CF193E6B0}">
      <dgm:prSet/>
      <dgm:spPr/>
      <dgm:t>
        <a:bodyPr/>
        <a:lstStyle/>
        <a:p>
          <a:endParaRPr lang="en-US"/>
        </a:p>
      </dgm:t>
    </dgm:pt>
    <dgm:pt modelId="{67B5BC91-C609-4173-9A74-D47E211A5D82}" type="sibTrans" cxnId="{BC71E8C8-C4D3-4ACF-B061-858CF193E6B0}">
      <dgm:prSet/>
      <dgm:spPr>
        <a:ln w="22225"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B5E65B54-A59C-48F4-A0EB-F2F4BC293BA2}">
      <dgm:prSet/>
      <dgm:spPr/>
      <dgm:t>
        <a:bodyPr/>
        <a:lstStyle/>
        <a:p>
          <a:r>
            <a:rPr lang="en-US"/>
            <a:t>Društvene promene su pitanje promene pravnog, a ne ekonomskog poretka;</a:t>
          </a:r>
        </a:p>
      </dgm:t>
    </dgm:pt>
    <dgm:pt modelId="{A694C4C8-1EE7-4A3D-BAA2-9DA5A452A96D}" type="parTrans" cxnId="{DCC5EF1E-FB7E-49DA-8CE9-11906BDACC4F}">
      <dgm:prSet/>
      <dgm:spPr/>
      <dgm:t>
        <a:bodyPr/>
        <a:lstStyle/>
        <a:p>
          <a:endParaRPr lang="en-US"/>
        </a:p>
      </dgm:t>
    </dgm:pt>
    <dgm:pt modelId="{7CA23B62-F762-4F77-8418-380B89AE0DEB}" type="sibTrans" cxnId="{DCC5EF1E-FB7E-49DA-8CE9-11906BDACC4F}">
      <dgm:prSet/>
      <dgm:spPr>
        <a:ln w="22225"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33A1892A-B49A-4BBC-A364-C2D30C68C39E}">
      <dgm:prSet/>
      <dgm:spPr/>
      <dgm:t>
        <a:bodyPr/>
        <a:lstStyle/>
        <a:p>
          <a:r>
            <a:rPr lang="en-US"/>
            <a:t>Cilj revolucije: promena pravnog poretka</a:t>
          </a:r>
        </a:p>
      </dgm:t>
    </dgm:pt>
    <dgm:pt modelId="{D768C572-2518-443F-8DE2-39803F18A9C9}" type="parTrans" cxnId="{72D181BF-386F-4759-A024-3254F88A5903}">
      <dgm:prSet/>
      <dgm:spPr/>
      <dgm:t>
        <a:bodyPr/>
        <a:lstStyle/>
        <a:p>
          <a:endParaRPr lang="en-US"/>
        </a:p>
      </dgm:t>
    </dgm:pt>
    <dgm:pt modelId="{44D6448F-62C1-4795-A88C-8928735627AF}" type="sibTrans" cxnId="{72D181BF-386F-4759-A024-3254F88A5903}">
      <dgm:prSet/>
      <dgm:spPr>
        <a:ln w="22225"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2CE91C3B-02F3-4987-A8AF-2D50A29FB7B4}">
      <dgm:prSet/>
      <dgm:spPr/>
      <dgm:t>
        <a:bodyPr/>
        <a:lstStyle/>
        <a:p>
          <a:r>
            <a:rPr lang="en-US"/>
            <a:t>Sredstvo revolucije: parlamentarna borba</a:t>
          </a:r>
        </a:p>
      </dgm:t>
    </dgm:pt>
    <dgm:pt modelId="{E15516BC-A3AD-4ABA-9FD1-D7CCFC7C63FB}" type="parTrans" cxnId="{42F85F29-93C1-4B9E-9466-C211575CD743}">
      <dgm:prSet/>
      <dgm:spPr/>
      <dgm:t>
        <a:bodyPr/>
        <a:lstStyle/>
        <a:p>
          <a:endParaRPr lang="en-US"/>
        </a:p>
      </dgm:t>
    </dgm:pt>
    <dgm:pt modelId="{7F285DF2-E359-4406-8161-D2C79C3CC985}" type="sibTrans" cxnId="{42F85F29-93C1-4B9E-9466-C211575CD743}">
      <dgm:prSet/>
      <dgm:spPr>
        <a:ln w="22225"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6B4616F0-BBB0-43D2-A2D1-92B3488169E6}">
      <dgm:prSet/>
      <dgm:spPr/>
      <dgm:t>
        <a:bodyPr/>
        <a:lstStyle/>
        <a:p>
          <a:r>
            <a:rPr lang="en-US"/>
            <a:t>Blankizam: nasilna revolucija;</a:t>
          </a:r>
        </a:p>
      </dgm:t>
    </dgm:pt>
    <dgm:pt modelId="{C1498F26-449C-4ECA-ACA9-FD7F5216301F}" type="parTrans" cxnId="{A5FC4C5F-330C-4F74-A8B8-EA72043D904C}">
      <dgm:prSet/>
      <dgm:spPr/>
      <dgm:t>
        <a:bodyPr/>
        <a:lstStyle/>
        <a:p>
          <a:endParaRPr lang="en-US"/>
        </a:p>
      </dgm:t>
    </dgm:pt>
    <dgm:pt modelId="{DA63693D-4A42-4679-901D-504A14735813}" type="sibTrans" cxnId="{A5FC4C5F-330C-4F74-A8B8-EA72043D904C}">
      <dgm:prSet/>
      <dgm:spPr>
        <a:ln w="22225"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4B7F0974-9EA2-4E7F-B1DF-124AAD6D8E03}">
      <dgm:prSet/>
      <dgm:spPr/>
      <dgm:t>
        <a:bodyPr/>
        <a:lstStyle/>
        <a:p>
          <a:r>
            <a:rPr lang="en-US"/>
            <a:t>Marks je imao sliku Francuske revolicije pred očima, pa je pomešao cilj i sredstvo revolucije.</a:t>
          </a:r>
        </a:p>
      </dgm:t>
    </dgm:pt>
    <dgm:pt modelId="{9F761E26-84EF-4E96-82FA-768F89C5C600}" type="parTrans" cxnId="{80613A0C-528F-4236-A883-C4B830BB16B1}">
      <dgm:prSet/>
      <dgm:spPr/>
      <dgm:t>
        <a:bodyPr/>
        <a:lstStyle/>
        <a:p>
          <a:endParaRPr lang="en-US"/>
        </a:p>
      </dgm:t>
    </dgm:pt>
    <dgm:pt modelId="{C4CDE47F-07DF-49FF-801E-CE1068E543D1}" type="sibTrans" cxnId="{80613A0C-528F-4236-A883-C4B830BB16B1}">
      <dgm:prSet/>
      <dgm:spPr/>
      <dgm:t>
        <a:bodyPr/>
        <a:lstStyle/>
        <a:p>
          <a:endParaRPr lang="en-US"/>
        </a:p>
      </dgm:t>
    </dgm:pt>
    <dgm:pt modelId="{87C11AA3-4F36-0144-8312-7437F71F5A3D}" type="pres">
      <dgm:prSet presAssocID="{F231A82C-5080-4AD5-A446-88B0499F6CF9}" presName="Name0" presStyleCnt="0">
        <dgm:presLayoutVars>
          <dgm:dir/>
          <dgm:resizeHandles val="exact"/>
        </dgm:presLayoutVars>
      </dgm:prSet>
      <dgm:spPr/>
    </dgm:pt>
    <dgm:pt modelId="{79A7023B-AD5A-AF46-81C9-715CB83CB228}" type="pres">
      <dgm:prSet presAssocID="{CDC22EAD-6BCB-4C98-9807-9E4A31D1F16F}" presName="node" presStyleLbl="node1" presStyleIdx="0" presStyleCnt="6">
        <dgm:presLayoutVars>
          <dgm:bulletEnabled val="1"/>
        </dgm:presLayoutVars>
      </dgm:prSet>
      <dgm:spPr/>
    </dgm:pt>
    <dgm:pt modelId="{EF304986-2B21-7B4A-832F-082C08BAA4CC}" type="pres">
      <dgm:prSet presAssocID="{67B5BC91-C609-4173-9A74-D47E211A5D82}" presName="sibTrans" presStyleLbl="sibTrans1D1" presStyleIdx="0" presStyleCnt="5"/>
      <dgm:spPr/>
    </dgm:pt>
    <dgm:pt modelId="{83437BAF-1B82-6E4E-993F-3A8EBAD1D494}" type="pres">
      <dgm:prSet presAssocID="{67B5BC91-C609-4173-9A74-D47E211A5D82}" presName="connectorText" presStyleLbl="sibTrans1D1" presStyleIdx="0" presStyleCnt="5"/>
      <dgm:spPr/>
    </dgm:pt>
    <dgm:pt modelId="{6C145C57-7C42-104B-8C24-9FA13E6CAA08}" type="pres">
      <dgm:prSet presAssocID="{B5E65B54-A59C-48F4-A0EB-F2F4BC293BA2}" presName="node" presStyleLbl="node1" presStyleIdx="1" presStyleCnt="6">
        <dgm:presLayoutVars>
          <dgm:bulletEnabled val="1"/>
        </dgm:presLayoutVars>
      </dgm:prSet>
      <dgm:spPr/>
    </dgm:pt>
    <dgm:pt modelId="{CCB3370F-CE66-C242-907E-329DFC797C30}" type="pres">
      <dgm:prSet presAssocID="{7CA23B62-F762-4F77-8418-380B89AE0DEB}" presName="sibTrans" presStyleLbl="sibTrans1D1" presStyleIdx="1" presStyleCnt="5"/>
      <dgm:spPr/>
    </dgm:pt>
    <dgm:pt modelId="{D74AF64F-4CFD-4A4B-8C42-EAC7249A4690}" type="pres">
      <dgm:prSet presAssocID="{7CA23B62-F762-4F77-8418-380B89AE0DEB}" presName="connectorText" presStyleLbl="sibTrans1D1" presStyleIdx="1" presStyleCnt="5"/>
      <dgm:spPr/>
    </dgm:pt>
    <dgm:pt modelId="{D38787E7-A94F-3B43-9FA9-E42BE2805808}" type="pres">
      <dgm:prSet presAssocID="{33A1892A-B49A-4BBC-A364-C2D30C68C39E}" presName="node" presStyleLbl="node1" presStyleIdx="2" presStyleCnt="6">
        <dgm:presLayoutVars>
          <dgm:bulletEnabled val="1"/>
        </dgm:presLayoutVars>
      </dgm:prSet>
      <dgm:spPr/>
    </dgm:pt>
    <dgm:pt modelId="{940E0B63-D5C1-DD45-A30E-D39627139280}" type="pres">
      <dgm:prSet presAssocID="{44D6448F-62C1-4795-A88C-8928735627AF}" presName="sibTrans" presStyleLbl="sibTrans1D1" presStyleIdx="2" presStyleCnt="5"/>
      <dgm:spPr/>
    </dgm:pt>
    <dgm:pt modelId="{4BD30BC3-FD2D-F146-A761-8EF6E7A82B57}" type="pres">
      <dgm:prSet presAssocID="{44D6448F-62C1-4795-A88C-8928735627AF}" presName="connectorText" presStyleLbl="sibTrans1D1" presStyleIdx="2" presStyleCnt="5"/>
      <dgm:spPr/>
    </dgm:pt>
    <dgm:pt modelId="{BA6FD29C-BA04-F041-8796-8448465F9544}" type="pres">
      <dgm:prSet presAssocID="{2CE91C3B-02F3-4987-A8AF-2D50A29FB7B4}" presName="node" presStyleLbl="node1" presStyleIdx="3" presStyleCnt="6">
        <dgm:presLayoutVars>
          <dgm:bulletEnabled val="1"/>
        </dgm:presLayoutVars>
      </dgm:prSet>
      <dgm:spPr/>
    </dgm:pt>
    <dgm:pt modelId="{A37F8296-D806-AA45-A726-955733339F53}" type="pres">
      <dgm:prSet presAssocID="{7F285DF2-E359-4406-8161-D2C79C3CC985}" presName="sibTrans" presStyleLbl="sibTrans1D1" presStyleIdx="3" presStyleCnt="5"/>
      <dgm:spPr/>
    </dgm:pt>
    <dgm:pt modelId="{EDE7ECE9-26C4-7D4C-AACB-B10C1D99218D}" type="pres">
      <dgm:prSet presAssocID="{7F285DF2-E359-4406-8161-D2C79C3CC985}" presName="connectorText" presStyleLbl="sibTrans1D1" presStyleIdx="3" presStyleCnt="5"/>
      <dgm:spPr/>
    </dgm:pt>
    <dgm:pt modelId="{E37AB9A8-3A2B-1B4B-A1E0-38689A49D4E9}" type="pres">
      <dgm:prSet presAssocID="{6B4616F0-BBB0-43D2-A2D1-92B3488169E6}" presName="node" presStyleLbl="node1" presStyleIdx="4" presStyleCnt="6">
        <dgm:presLayoutVars>
          <dgm:bulletEnabled val="1"/>
        </dgm:presLayoutVars>
      </dgm:prSet>
      <dgm:spPr/>
    </dgm:pt>
    <dgm:pt modelId="{18DB1976-F2B9-2441-85BA-195C8098963B}" type="pres">
      <dgm:prSet presAssocID="{DA63693D-4A42-4679-901D-504A14735813}" presName="sibTrans" presStyleLbl="sibTrans1D1" presStyleIdx="4" presStyleCnt="5"/>
      <dgm:spPr/>
    </dgm:pt>
    <dgm:pt modelId="{3905C7FA-9D62-3744-BE64-5614C17813BD}" type="pres">
      <dgm:prSet presAssocID="{DA63693D-4A42-4679-901D-504A14735813}" presName="connectorText" presStyleLbl="sibTrans1D1" presStyleIdx="4" presStyleCnt="5"/>
      <dgm:spPr/>
    </dgm:pt>
    <dgm:pt modelId="{F57B0FC0-BE6B-D64F-AF69-EBA9EC728407}" type="pres">
      <dgm:prSet presAssocID="{4B7F0974-9EA2-4E7F-B1DF-124AAD6D8E03}" presName="node" presStyleLbl="node1" presStyleIdx="5" presStyleCnt="6">
        <dgm:presLayoutVars>
          <dgm:bulletEnabled val="1"/>
        </dgm:presLayoutVars>
      </dgm:prSet>
      <dgm:spPr/>
    </dgm:pt>
  </dgm:ptLst>
  <dgm:cxnLst>
    <dgm:cxn modelId="{5FFBBD05-F3EC-7140-9FA8-993DC6259471}" type="presOf" srcId="{F231A82C-5080-4AD5-A446-88B0499F6CF9}" destId="{87C11AA3-4F36-0144-8312-7437F71F5A3D}" srcOrd="0" destOrd="0" presId="urn:microsoft.com/office/officeart/2016/7/layout/RepeatingBendingProcessNew"/>
    <dgm:cxn modelId="{80613A0C-528F-4236-A883-C4B830BB16B1}" srcId="{F231A82C-5080-4AD5-A446-88B0499F6CF9}" destId="{4B7F0974-9EA2-4E7F-B1DF-124AAD6D8E03}" srcOrd="5" destOrd="0" parTransId="{9F761E26-84EF-4E96-82FA-768F89C5C600}" sibTransId="{C4CDE47F-07DF-49FF-801E-CE1068E543D1}"/>
    <dgm:cxn modelId="{DCC5EF1E-FB7E-49DA-8CE9-11906BDACC4F}" srcId="{F231A82C-5080-4AD5-A446-88B0499F6CF9}" destId="{B5E65B54-A59C-48F4-A0EB-F2F4BC293BA2}" srcOrd="1" destOrd="0" parTransId="{A694C4C8-1EE7-4A3D-BAA2-9DA5A452A96D}" sibTransId="{7CA23B62-F762-4F77-8418-380B89AE0DEB}"/>
    <dgm:cxn modelId="{42F85F29-93C1-4B9E-9466-C211575CD743}" srcId="{F231A82C-5080-4AD5-A446-88B0499F6CF9}" destId="{2CE91C3B-02F3-4987-A8AF-2D50A29FB7B4}" srcOrd="3" destOrd="0" parTransId="{E15516BC-A3AD-4ABA-9FD1-D7CCFC7C63FB}" sibTransId="{7F285DF2-E359-4406-8161-D2C79C3CC985}"/>
    <dgm:cxn modelId="{06DE053D-037E-0C4D-B0A9-E8BF3120996F}" type="presOf" srcId="{DA63693D-4A42-4679-901D-504A14735813}" destId="{3905C7FA-9D62-3744-BE64-5614C17813BD}" srcOrd="1" destOrd="0" presId="urn:microsoft.com/office/officeart/2016/7/layout/RepeatingBendingProcessNew"/>
    <dgm:cxn modelId="{A9E54846-3D0A-1D4F-84DD-CF1D950F5127}" type="presOf" srcId="{B5E65B54-A59C-48F4-A0EB-F2F4BC293BA2}" destId="{6C145C57-7C42-104B-8C24-9FA13E6CAA08}" srcOrd="0" destOrd="0" presId="urn:microsoft.com/office/officeart/2016/7/layout/RepeatingBendingProcessNew"/>
    <dgm:cxn modelId="{2163AB5B-8965-6649-8C15-23D3242C80F3}" type="presOf" srcId="{67B5BC91-C609-4173-9A74-D47E211A5D82}" destId="{83437BAF-1B82-6E4E-993F-3A8EBAD1D494}" srcOrd="1" destOrd="0" presId="urn:microsoft.com/office/officeart/2016/7/layout/RepeatingBendingProcessNew"/>
    <dgm:cxn modelId="{A5FC4C5F-330C-4F74-A8B8-EA72043D904C}" srcId="{F231A82C-5080-4AD5-A446-88B0499F6CF9}" destId="{6B4616F0-BBB0-43D2-A2D1-92B3488169E6}" srcOrd="4" destOrd="0" parTransId="{C1498F26-449C-4ECA-ACA9-FD7F5216301F}" sibTransId="{DA63693D-4A42-4679-901D-504A14735813}"/>
    <dgm:cxn modelId="{99AA5664-206E-D94E-9C6D-E7B55C8E94B0}" type="presOf" srcId="{CDC22EAD-6BCB-4C98-9807-9E4A31D1F16F}" destId="{79A7023B-AD5A-AF46-81C9-715CB83CB228}" srcOrd="0" destOrd="0" presId="urn:microsoft.com/office/officeart/2016/7/layout/RepeatingBendingProcessNew"/>
    <dgm:cxn modelId="{3E3C0771-C1A1-0D46-A5BC-C9D29FC9A148}" type="presOf" srcId="{2CE91C3B-02F3-4987-A8AF-2D50A29FB7B4}" destId="{BA6FD29C-BA04-F041-8796-8448465F9544}" srcOrd="0" destOrd="0" presId="urn:microsoft.com/office/officeart/2016/7/layout/RepeatingBendingProcessNew"/>
    <dgm:cxn modelId="{1B74678B-591E-9040-AF2A-957261C1240B}" type="presOf" srcId="{67B5BC91-C609-4173-9A74-D47E211A5D82}" destId="{EF304986-2B21-7B4A-832F-082C08BAA4CC}" srcOrd="0" destOrd="0" presId="urn:microsoft.com/office/officeart/2016/7/layout/RepeatingBendingProcessNew"/>
    <dgm:cxn modelId="{85130C8C-7A26-884D-9F36-39A6C486E921}" type="presOf" srcId="{DA63693D-4A42-4679-901D-504A14735813}" destId="{18DB1976-F2B9-2441-85BA-195C8098963B}" srcOrd="0" destOrd="0" presId="urn:microsoft.com/office/officeart/2016/7/layout/RepeatingBendingProcessNew"/>
    <dgm:cxn modelId="{4F70AE96-C689-DC46-AFD1-9756A0342541}" type="presOf" srcId="{7CA23B62-F762-4F77-8418-380B89AE0DEB}" destId="{CCB3370F-CE66-C242-907E-329DFC797C30}" srcOrd="0" destOrd="0" presId="urn:microsoft.com/office/officeart/2016/7/layout/RepeatingBendingProcessNew"/>
    <dgm:cxn modelId="{913C519B-601B-DD4E-98EC-4EA279805CB0}" type="presOf" srcId="{44D6448F-62C1-4795-A88C-8928735627AF}" destId="{4BD30BC3-FD2D-F146-A761-8EF6E7A82B57}" srcOrd="1" destOrd="0" presId="urn:microsoft.com/office/officeart/2016/7/layout/RepeatingBendingProcessNew"/>
    <dgm:cxn modelId="{F94C1BAB-AB36-794F-989B-2064709A14CD}" type="presOf" srcId="{7F285DF2-E359-4406-8161-D2C79C3CC985}" destId="{EDE7ECE9-26C4-7D4C-AACB-B10C1D99218D}" srcOrd="1" destOrd="0" presId="urn:microsoft.com/office/officeart/2016/7/layout/RepeatingBendingProcessNew"/>
    <dgm:cxn modelId="{72D181BF-386F-4759-A024-3254F88A5903}" srcId="{F231A82C-5080-4AD5-A446-88B0499F6CF9}" destId="{33A1892A-B49A-4BBC-A364-C2D30C68C39E}" srcOrd="2" destOrd="0" parTransId="{D768C572-2518-443F-8DE2-39803F18A9C9}" sibTransId="{44D6448F-62C1-4795-A88C-8928735627AF}"/>
    <dgm:cxn modelId="{923133C3-8650-9241-A93D-170A0235DF5C}" type="presOf" srcId="{6B4616F0-BBB0-43D2-A2D1-92B3488169E6}" destId="{E37AB9A8-3A2B-1B4B-A1E0-38689A49D4E9}" srcOrd="0" destOrd="0" presId="urn:microsoft.com/office/officeart/2016/7/layout/RepeatingBendingProcessNew"/>
    <dgm:cxn modelId="{6C179FC4-1BB0-554F-9441-81E8E233021B}" type="presOf" srcId="{44D6448F-62C1-4795-A88C-8928735627AF}" destId="{940E0B63-D5C1-DD45-A30E-D39627139280}" srcOrd="0" destOrd="0" presId="urn:microsoft.com/office/officeart/2016/7/layout/RepeatingBendingProcessNew"/>
    <dgm:cxn modelId="{6A90B9C8-6280-6A47-AC26-F70B7B039B8B}" type="presOf" srcId="{4B7F0974-9EA2-4E7F-B1DF-124AAD6D8E03}" destId="{F57B0FC0-BE6B-D64F-AF69-EBA9EC728407}" srcOrd="0" destOrd="0" presId="urn:microsoft.com/office/officeart/2016/7/layout/RepeatingBendingProcessNew"/>
    <dgm:cxn modelId="{BC71E8C8-C4D3-4ACF-B061-858CF193E6B0}" srcId="{F231A82C-5080-4AD5-A446-88B0499F6CF9}" destId="{CDC22EAD-6BCB-4C98-9807-9E4A31D1F16F}" srcOrd="0" destOrd="0" parTransId="{266CC168-470E-491D-8255-DCBDB3B37B77}" sibTransId="{67B5BC91-C609-4173-9A74-D47E211A5D82}"/>
    <dgm:cxn modelId="{A7C561E5-AA48-D145-9757-520210DEE712}" type="presOf" srcId="{7F285DF2-E359-4406-8161-D2C79C3CC985}" destId="{A37F8296-D806-AA45-A726-955733339F53}" srcOrd="0" destOrd="0" presId="urn:microsoft.com/office/officeart/2016/7/layout/RepeatingBendingProcessNew"/>
    <dgm:cxn modelId="{41B65CF5-1DC9-494E-9872-397AA1759B4E}" type="presOf" srcId="{33A1892A-B49A-4BBC-A364-C2D30C68C39E}" destId="{D38787E7-A94F-3B43-9FA9-E42BE2805808}" srcOrd="0" destOrd="0" presId="urn:microsoft.com/office/officeart/2016/7/layout/RepeatingBendingProcessNew"/>
    <dgm:cxn modelId="{FC49E8FF-F80B-E148-988A-BADFA191B1F0}" type="presOf" srcId="{7CA23B62-F762-4F77-8418-380B89AE0DEB}" destId="{D74AF64F-4CFD-4A4B-8C42-EAC7249A4690}" srcOrd="1" destOrd="0" presId="urn:microsoft.com/office/officeart/2016/7/layout/RepeatingBendingProcessNew"/>
    <dgm:cxn modelId="{75A4B852-AA69-1844-B824-07D405B7310B}" type="presParOf" srcId="{87C11AA3-4F36-0144-8312-7437F71F5A3D}" destId="{79A7023B-AD5A-AF46-81C9-715CB83CB228}" srcOrd="0" destOrd="0" presId="urn:microsoft.com/office/officeart/2016/7/layout/RepeatingBendingProcessNew"/>
    <dgm:cxn modelId="{9C2AD13B-5593-1F4B-9ADB-15932C4251D5}" type="presParOf" srcId="{87C11AA3-4F36-0144-8312-7437F71F5A3D}" destId="{EF304986-2B21-7B4A-832F-082C08BAA4CC}" srcOrd="1" destOrd="0" presId="urn:microsoft.com/office/officeart/2016/7/layout/RepeatingBendingProcessNew"/>
    <dgm:cxn modelId="{C94D9819-99E1-854A-B967-651E04EE27AF}" type="presParOf" srcId="{EF304986-2B21-7B4A-832F-082C08BAA4CC}" destId="{83437BAF-1B82-6E4E-993F-3A8EBAD1D494}" srcOrd="0" destOrd="0" presId="urn:microsoft.com/office/officeart/2016/7/layout/RepeatingBendingProcessNew"/>
    <dgm:cxn modelId="{EBECE18E-1BF3-3A41-8A6D-ED279AA49E8A}" type="presParOf" srcId="{87C11AA3-4F36-0144-8312-7437F71F5A3D}" destId="{6C145C57-7C42-104B-8C24-9FA13E6CAA08}" srcOrd="2" destOrd="0" presId="urn:microsoft.com/office/officeart/2016/7/layout/RepeatingBendingProcessNew"/>
    <dgm:cxn modelId="{8FD17E1F-A7B1-F547-8206-844EBC9A7157}" type="presParOf" srcId="{87C11AA3-4F36-0144-8312-7437F71F5A3D}" destId="{CCB3370F-CE66-C242-907E-329DFC797C30}" srcOrd="3" destOrd="0" presId="urn:microsoft.com/office/officeart/2016/7/layout/RepeatingBendingProcessNew"/>
    <dgm:cxn modelId="{724AFAE4-9F2D-124D-B588-B5D7E7E7F21A}" type="presParOf" srcId="{CCB3370F-CE66-C242-907E-329DFC797C30}" destId="{D74AF64F-4CFD-4A4B-8C42-EAC7249A4690}" srcOrd="0" destOrd="0" presId="urn:microsoft.com/office/officeart/2016/7/layout/RepeatingBendingProcessNew"/>
    <dgm:cxn modelId="{F6B8EB3D-D7AF-F446-9E84-ECE2F9680763}" type="presParOf" srcId="{87C11AA3-4F36-0144-8312-7437F71F5A3D}" destId="{D38787E7-A94F-3B43-9FA9-E42BE2805808}" srcOrd="4" destOrd="0" presId="urn:microsoft.com/office/officeart/2016/7/layout/RepeatingBendingProcessNew"/>
    <dgm:cxn modelId="{95E11C88-C2A4-134B-8118-F9200B24EC71}" type="presParOf" srcId="{87C11AA3-4F36-0144-8312-7437F71F5A3D}" destId="{940E0B63-D5C1-DD45-A30E-D39627139280}" srcOrd="5" destOrd="0" presId="urn:microsoft.com/office/officeart/2016/7/layout/RepeatingBendingProcessNew"/>
    <dgm:cxn modelId="{7532DE9D-7CDB-D342-BF38-894145F32827}" type="presParOf" srcId="{940E0B63-D5C1-DD45-A30E-D39627139280}" destId="{4BD30BC3-FD2D-F146-A761-8EF6E7A82B57}" srcOrd="0" destOrd="0" presId="urn:microsoft.com/office/officeart/2016/7/layout/RepeatingBendingProcessNew"/>
    <dgm:cxn modelId="{70CF2AAF-C38F-894B-AEE5-23915EC316B9}" type="presParOf" srcId="{87C11AA3-4F36-0144-8312-7437F71F5A3D}" destId="{BA6FD29C-BA04-F041-8796-8448465F9544}" srcOrd="6" destOrd="0" presId="urn:microsoft.com/office/officeart/2016/7/layout/RepeatingBendingProcessNew"/>
    <dgm:cxn modelId="{2FB8B9AD-7981-5440-AD1A-61A6101E4402}" type="presParOf" srcId="{87C11AA3-4F36-0144-8312-7437F71F5A3D}" destId="{A37F8296-D806-AA45-A726-955733339F53}" srcOrd="7" destOrd="0" presId="urn:microsoft.com/office/officeart/2016/7/layout/RepeatingBendingProcessNew"/>
    <dgm:cxn modelId="{17DAB552-BE25-A447-B02B-7B6A2B3DE251}" type="presParOf" srcId="{A37F8296-D806-AA45-A726-955733339F53}" destId="{EDE7ECE9-26C4-7D4C-AACB-B10C1D99218D}" srcOrd="0" destOrd="0" presId="urn:microsoft.com/office/officeart/2016/7/layout/RepeatingBendingProcessNew"/>
    <dgm:cxn modelId="{3A36C9F9-F557-9440-AAB0-AD29ACA75A45}" type="presParOf" srcId="{87C11AA3-4F36-0144-8312-7437F71F5A3D}" destId="{E37AB9A8-3A2B-1B4B-A1E0-38689A49D4E9}" srcOrd="8" destOrd="0" presId="urn:microsoft.com/office/officeart/2016/7/layout/RepeatingBendingProcessNew"/>
    <dgm:cxn modelId="{FB2C09C2-0D77-5449-B657-FB5E6BA37EE4}" type="presParOf" srcId="{87C11AA3-4F36-0144-8312-7437F71F5A3D}" destId="{18DB1976-F2B9-2441-85BA-195C8098963B}" srcOrd="9" destOrd="0" presId="urn:microsoft.com/office/officeart/2016/7/layout/RepeatingBendingProcessNew"/>
    <dgm:cxn modelId="{43F1A39A-2E8C-5C4E-ABD5-7BB389AE3F30}" type="presParOf" srcId="{18DB1976-F2B9-2441-85BA-195C8098963B}" destId="{3905C7FA-9D62-3744-BE64-5614C17813BD}" srcOrd="0" destOrd="0" presId="urn:microsoft.com/office/officeart/2016/7/layout/RepeatingBendingProcessNew"/>
    <dgm:cxn modelId="{2F58307B-9E64-6A49-B0F2-12495C0AFE5A}" type="presParOf" srcId="{87C11AA3-4F36-0144-8312-7437F71F5A3D}" destId="{F57B0FC0-BE6B-D64F-AF69-EBA9EC728407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524DD2-6BE1-4954-A2A0-2F884460D41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CBAE5E0-374E-4972-A9A2-0AA639FE95CA}">
      <dgm:prSet/>
      <dgm:spPr/>
      <dgm:t>
        <a:bodyPr/>
        <a:lstStyle/>
        <a:p>
          <a:r>
            <a:rPr lang="en-US"/>
            <a:t>Glasači: srednja klasa i seljaci;</a:t>
          </a:r>
        </a:p>
      </dgm:t>
    </dgm:pt>
    <dgm:pt modelId="{72D9BDD4-F01E-4451-8997-50D7A14D321A}" type="parTrans" cxnId="{6D3BC415-F3C3-4EC2-9589-04E63F657B76}">
      <dgm:prSet/>
      <dgm:spPr/>
      <dgm:t>
        <a:bodyPr/>
        <a:lstStyle/>
        <a:p>
          <a:endParaRPr lang="en-US"/>
        </a:p>
      </dgm:t>
    </dgm:pt>
    <dgm:pt modelId="{AC9EE412-6E8F-40AA-9205-7D02893BE730}" type="sibTrans" cxnId="{6D3BC415-F3C3-4EC2-9589-04E63F657B76}">
      <dgm:prSet/>
      <dgm:spPr/>
      <dgm:t>
        <a:bodyPr/>
        <a:lstStyle/>
        <a:p>
          <a:endParaRPr lang="en-US"/>
        </a:p>
      </dgm:t>
    </dgm:pt>
    <dgm:pt modelId="{9B3A6F40-EB1F-49C6-B055-87E5B4556F3B}">
      <dgm:prSet/>
      <dgm:spPr/>
      <dgm:t>
        <a:bodyPr/>
        <a:lstStyle/>
        <a:p>
          <a:r>
            <a:rPr lang="en-US"/>
            <a:t>Pacifizam uz jačanje nacionalne odbrane;</a:t>
          </a:r>
        </a:p>
      </dgm:t>
    </dgm:pt>
    <dgm:pt modelId="{7BDFB4FC-3E11-460B-8A2A-0486263E17A9}" type="parTrans" cxnId="{3E07F6DE-6E2F-4F27-B9C0-0ACB41747A37}">
      <dgm:prSet/>
      <dgm:spPr/>
      <dgm:t>
        <a:bodyPr/>
        <a:lstStyle/>
        <a:p>
          <a:endParaRPr lang="en-US"/>
        </a:p>
      </dgm:t>
    </dgm:pt>
    <dgm:pt modelId="{DD107235-9BF6-46C2-B84E-2C1C0181DF4F}" type="sibTrans" cxnId="{3E07F6DE-6E2F-4F27-B9C0-0ACB41747A37}">
      <dgm:prSet/>
      <dgm:spPr/>
      <dgm:t>
        <a:bodyPr/>
        <a:lstStyle/>
        <a:p>
          <a:endParaRPr lang="en-US"/>
        </a:p>
      </dgm:t>
    </dgm:pt>
    <dgm:pt modelId="{201BF518-7E36-4E82-AF1D-F1310C1CF464}">
      <dgm:prSet/>
      <dgm:spPr/>
      <dgm:t>
        <a:bodyPr/>
        <a:lstStyle/>
        <a:p>
          <a:r>
            <a:rPr lang="en-US"/>
            <a:t>Protiv imperijalizma uz zadržavanje kolonija dok socijaldemokrate ne steknu dovoljnu snagu u svetu;</a:t>
          </a:r>
        </a:p>
      </dgm:t>
    </dgm:pt>
    <dgm:pt modelId="{594BFA10-AF73-4D73-A971-D96631A9EAAF}" type="parTrans" cxnId="{C5CCD8BD-62D8-40A5-BB6B-471DB7807C37}">
      <dgm:prSet/>
      <dgm:spPr/>
      <dgm:t>
        <a:bodyPr/>
        <a:lstStyle/>
        <a:p>
          <a:endParaRPr lang="en-US"/>
        </a:p>
      </dgm:t>
    </dgm:pt>
    <dgm:pt modelId="{60E226C7-3EB9-4E10-806C-5B6F373E6DFE}" type="sibTrans" cxnId="{C5CCD8BD-62D8-40A5-BB6B-471DB7807C37}">
      <dgm:prSet/>
      <dgm:spPr/>
      <dgm:t>
        <a:bodyPr/>
        <a:lstStyle/>
        <a:p>
          <a:endParaRPr lang="en-US"/>
        </a:p>
      </dgm:t>
    </dgm:pt>
    <dgm:pt modelId="{B40CAC97-7E27-47CE-82D4-27D4E5017B3E}">
      <dgm:prSet/>
      <dgm:spPr/>
      <dgm:t>
        <a:bodyPr/>
        <a:lstStyle/>
        <a:p>
          <a:r>
            <a:rPr lang="en-US"/>
            <a:t>Municipijalni socijalizam: decentralizacija partije.</a:t>
          </a:r>
        </a:p>
      </dgm:t>
    </dgm:pt>
    <dgm:pt modelId="{F846113C-92EF-4768-9ADC-865CFE3231AB}" type="parTrans" cxnId="{BB0E7D0B-102B-406D-BEAB-6D0D3466A026}">
      <dgm:prSet/>
      <dgm:spPr/>
      <dgm:t>
        <a:bodyPr/>
        <a:lstStyle/>
        <a:p>
          <a:endParaRPr lang="en-US"/>
        </a:p>
      </dgm:t>
    </dgm:pt>
    <dgm:pt modelId="{C9C17D08-5961-4788-888C-885B69CC9422}" type="sibTrans" cxnId="{BB0E7D0B-102B-406D-BEAB-6D0D3466A026}">
      <dgm:prSet/>
      <dgm:spPr/>
      <dgm:t>
        <a:bodyPr/>
        <a:lstStyle/>
        <a:p>
          <a:endParaRPr lang="en-US"/>
        </a:p>
      </dgm:t>
    </dgm:pt>
    <dgm:pt modelId="{9BB9E09D-BE27-AF43-853D-3D5227007073}" type="pres">
      <dgm:prSet presAssocID="{C1524DD2-6BE1-4954-A2A0-2F884460D411}" presName="matrix" presStyleCnt="0">
        <dgm:presLayoutVars>
          <dgm:chMax val="1"/>
          <dgm:dir/>
          <dgm:resizeHandles val="exact"/>
        </dgm:presLayoutVars>
      </dgm:prSet>
      <dgm:spPr/>
    </dgm:pt>
    <dgm:pt modelId="{993C8D2F-89CA-5E42-A41C-EBDA8193E9CC}" type="pres">
      <dgm:prSet presAssocID="{C1524DD2-6BE1-4954-A2A0-2F884460D411}" presName="diamond" presStyleLbl="bgShp" presStyleIdx="0" presStyleCnt="1"/>
      <dgm:spPr/>
    </dgm:pt>
    <dgm:pt modelId="{7D7C190C-B821-8B40-B0FF-5A2966298AE2}" type="pres">
      <dgm:prSet presAssocID="{C1524DD2-6BE1-4954-A2A0-2F884460D41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507097F-3C87-D44C-885C-C1EA68B4B8BF}" type="pres">
      <dgm:prSet presAssocID="{C1524DD2-6BE1-4954-A2A0-2F884460D41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E0E5431-9444-5E44-BD09-D8FB14747C93}" type="pres">
      <dgm:prSet presAssocID="{C1524DD2-6BE1-4954-A2A0-2F884460D41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CA63BFC-27E7-A041-9A5C-2BA10B400AC6}" type="pres">
      <dgm:prSet presAssocID="{C1524DD2-6BE1-4954-A2A0-2F884460D41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B0E7D0B-102B-406D-BEAB-6D0D3466A026}" srcId="{C1524DD2-6BE1-4954-A2A0-2F884460D411}" destId="{B40CAC97-7E27-47CE-82D4-27D4E5017B3E}" srcOrd="3" destOrd="0" parTransId="{F846113C-92EF-4768-9ADC-865CFE3231AB}" sibTransId="{C9C17D08-5961-4788-888C-885B69CC9422}"/>
    <dgm:cxn modelId="{EF34D30E-CE8C-7D4C-9BA6-870C31313AA2}" type="presOf" srcId="{0CBAE5E0-374E-4972-A9A2-0AA639FE95CA}" destId="{7D7C190C-B821-8B40-B0FF-5A2966298AE2}" srcOrd="0" destOrd="0" presId="urn:microsoft.com/office/officeart/2005/8/layout/matrix3"/>
    <dgm:cxn modelId="{6D3BC415-F3C3-4EC2-9589-04E63F657B76}" srcId="{C1524DD2-6BE1-4954-A2A0-2F884460D411}" destId="{0CBAE5E0-374E-4972-A9A2-0AA639FE95CA}" srcOrd="0" destOrd="0" parTransId="{72D9BDD4-F01E-4451-8997-50D7A14D321A}" sibTransId="{AC9EE412-6E8F-40AA-9205-7D02893BE730}"/>
    <dgm:cxn modelId="{E915D219-0B75-A44E-B1D7-D16427529A98}" type="presOf" srcId="{9B3A6F40-EB1F-49C6-B055-87E5B4556F3B}" destId="{D507097F-3C87-D44C-885C-C1EA68B4B8BF}" srcOrd="0" destOrd="0" presId="urn:microsoft.com/office/officeart/2005/8/layout/matrix3"/>
    <dgm:cxn modelId="{8DB82373-2A12-E147-A26C-139FDEDE4B49}" type="presOf" srcId="{201BF518-7E36-4E82-AF1D-F1310C1CF464}" destId="{AE0E5431-9444-5E44-BD09-D8FB14747C93}" srcOrd="0" destOrd="0" presId="urn:microsoft.com/office/officeart/2005/8/layout/matrix3"/>
    <dgm:cxn modelId="{EC5B3F98-ADAD-0945-9162-B6F0B4194932}" type="presOf" srcId="{C1524DD2-6BE1-4954-A2A0-2F884460D411}" destId="{9BB9E09D-BE27-AF43-853D-3D5227007073}" srcOrd="0" destOrd="0" presId="urn:microsoft.com/office/officeart/2005/8/layout/matrix3"/>
    <dgm:cxn modelId="{C5CCD8BD-62D8-40A5-BB6B-471DB7807C37}" srcId="{C1524DD2-6BE1-4954-A2A0-2F884460D411}" destId="{201BF518-7E36-4E82-AF1D-F1310C1CF464}" srcOrd="2" destOrd="0" parTransId="{594BFA10-AF73-4D73-A971-D96631A9EAAF}" sibTransId="{60E226C7-3EB9-4E10-806C-5B6F373E6DFE}"/>
    <dgm:cxn modelId="{A8E8C9C5-28CC-7A42-837B-B8B571E82D20}" type="presOf" srcId="{B40CAC97-7E27-47CE-82D4-27D4E5017B3E}" destId="{3CA63BFC-27E7-A041-9A5C-2BA10B400AC6}" srcOrd="0" destOrd="0" presId="urn:microsoft.com/office/officeart/2005/8/layout/matrix3"/>
    <dgm:cxn modelId="{3E07F6DE-6E2F-4F27-B9C0-0ACB41747A37}" srcId="{C1524DD2-6BE1-4954-A2A0-2F884460D411}" destId="{9B3A6F40-EB1F-49C6-B055-87E5B4556F3B}" srcOrd="1" destOrd="0" parTransId="{7BDFB4FC-3E11-460B-8A2A-0486263E17A9}" sibTransId="{DD107235-9BF6-46C2-B84E-2C1C0181DF4F}"/>
    <dgm:cxn modelId="{01E710FC-D5EE-5344-9FC2-2D0B6A73C867}" type="presParOf" srcId="{9BB9E09D-BE27-AF43-853D-3D5227007073}" destId="{993C8D2F-89CA-5E42-A41C-EBDA8193E9CC}" srcOrd="0" destOrd="0" presId="urn:microsoft.com/office/officeart/2005/8/layout/matrix3"/>
    <dgm:cxn modelId="{F2ACB23C-041A-AD47-B6FE-44E8D5DAD5B8}" type="presParOf" srcId="{9BB9E09D-BE27-AF43-853D-3D5227007073}" destId="{7D7C190C-B821-8B40-B0FF-5A2966298AE2}" srcOrd="1" destOrd="0" presId="urn:microsoft.com/office/officeart/2005/8/layout/matrix3"/>
    <dgm:cxn modelId="{D1F90F34-AD81-8842-A176-9E97EF414487}" type="presParOf" srcId="{9BB9E09D-BE27-AF43-853D-3D5227007073}" destId="{D507097F-3C87-D44C-885C-C1EA68B4B8BF}" srcOrd="2" destOrd="0" presId="urn:microsoft.com/office/officeart/2005/8/layout/matrix3"/>
    <dgm:cxn modelId="{6F392574-C854-804F-843C-C368DEBA2AD2}" type="presParOf" srcId="{9BB9E09D-BE27-AF43-853D-3D5227007073}" destId="{AE0E5431-9444-5E44-BD09-D8FB14747C93}" srcOrd="3" destOrd="0" presId="urn:microsoft.com/office/officeart/2005/8/layout/matrix3"/>
    <dgm:cxn modelId="{10215D3F-E185-0A43-B0AE-63E1B6155F9E}" type="presParOf" srcId="{9BB9E09D-BE27-AF43-853D-3D5227007073}" destId="{3CA63BFC-27E7-A041-9A5C-2BA10B400AC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04986-2B21-7B4A-832F-082C08BAA4CC}">
      <dsp:nvSpPr>
        <dsp:cNvPr id="0" name=""/>
        <dsp:cNvSpPr/>
      </dsp:nvSpPr>
      <dsp:spPr>
        <a:xfrm>
          <a:off x="2899779" y="686484"/>
          <a:ext cx="5304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0464" y="45720"/>
              </a:lnTo>
            </a:path>
          </a:pathLst>
        </a:custGeom>
        <a:noFill/>
        <a:ln w="22225" cap="flat" cmpd="sng" algn="ctr">
          <a:solidFill>
            <a:schemeClr val="accent6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50985" y="729398"/>
        <a:ext cx="28053" cy="5610"/>
      </dsp:txXfrm>
    </dsp:sp>
    <dsp:sp modelId="{79A7023B-AD5A-AF46-81C9-715CB83CB228}">
      <dsp:nvSpPr>
        <dsp:cNvPr id="0" name=""/>
        <dsp:cNvSpPr/>
      </dsp:nvSpPr>
      <dsp:spPr>
        <a:xfrm>
          <a:off x="462167" y="380"/>
          <a:ext cx="2439412" cy="1463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33" tIns="125471" rIns="119533" bIns="12547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Što se više institucije demokratizuju, to je manje potrebe za velikim političkim katastrofama;</a:t>
          </a:r>
        </a:p>
      </dsp:txBody>
      <dsp:txXfrm>
        <a:off x="462167" y="380"/>
        <a:ext cx="2439412" cy="1463647"/>
      </dsp:txXfrm>
    </dsp:sp>
    <dsp:sp modelId="{CCB3370F-CE66-C242-907E-329DFC797C30}">
      <dsp:nvSpPr>
        <dsp:cNvPr id="0" name=""/>
        <dsp:cNvSpPr/>
      </dsp:nvSpPr>
      <dsp:spPr>
        <a:xfrm>
          <a:off x="1681873" y="1462227"/>
          <a:ext cx="3000476" cy="530464"/>
        </a:xfrm>
        <a:custGeom>
          <a:avLst/>
          <a:gdLst/>
          <a:ahLst/>
          <a:cxnLst/>
          <a:rect l="0" t="0" r="0" b="0"/>
          <a:pathLst>
            <a:path>
              <a:moveTo>
                <a:pt x="3000476" y="0"/>
              </a:moveTo>
              <a:lnTo>
                <a:pt x="3000476" y="282332"/>
              </a:lnTo>
              <a:lnTo>
                <a:pt x="0" y="282332"/>
              </a:lnTo>
              <a:lnTo>
                <a:pt x="0" y="530464"/>
              </a:lnTo>
            </a:path>
          </a:pathLst>
        </a:custGeom>
        <a:noFill/>
        <a:ln w="22225" cap="flat" cmpd="sng" algn="ctr">
          <a:solidFill>
            <a:schemeClr val="accent6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5799" y="1724654"/>
        <a:ext cx="152624" cy="5610"/>
      </dsp:txXfrm>
    </dsp:sp>
    <dsp:sp modelId="{6C145C57-7C42-104B-8C24-9FA13E6CAA08}">
      <dsp:nvSpPr>
        <dsp:cNvPr id="0" name=""/>
        <dsp:cNvSpPr/>
      </dsp:nvSpPr>
      <dsp:spPr>
        <a:xfrm>
          <a:off x="3462644" y="380"/>
          <a:ext cx="2439412" cy="1463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33" tIns="125471" rIns="119533" bIns="12547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Društvene promene su pitanje promene pravnog, a ne ekonomskog poretka;</a:t>
          </a:r>
        </a:p>
      </dsp:txBody>
      <dsp:txXfrm>
        <a:off x="3462644" y="380"/>
        <a:ext cx="2439412" cy="1463647"/>
      </dsp:txXfrm>
    </dsp:sp>
    <dsp:sp modelId="{940E0B63-D5C1-DD45-A30E-D39627139280}">
      <dsp:nvSpPr>
        <dsp:cNvPr id="0" name=""/>
        <dsp:cNvSpPr/>
      </dsp:nvSpPr>
      <dsp:spPr>
        <a:xfrm>
          <a:off x="2899779" y="2711196"/>
          <a:ext cx="5304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0464" y="45720"/>
              </a:lnTo>
            </a:path>
          </a:pathLst>
        </a:custGeom>
        <a:noFill/>
        <a:ln w="22225" cap="flat" cmpd="sng" algn="ctr">
          <a:solidFill>
            <a:schemeClr val="accent6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50985" y="2754110"/>
        <a:ext cx="28053" cy="5610"/>
      </dsp:txXfrm>
    </dsp:sp>
    <dsp:sp modelId="{D38787E7-A94F-3B43-9FA9-E42BE2805808}">
      <dsp:nvSpPr>
        <dsp:cNvPr id="0" name=""/>
        <dsp:cNvSpPr/>
      </dsp:nvSpPr>
      <dsp:spPr>
        <a:xfrm>
          <a:off x="462167" y="2025092"/>
          <a:ext cx="2439412" cy="1463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33" tIns="125471" rIns="119533" bIns="12547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Cilj revolucije: promena pravnog poretka</a:t>
          </a:r>
        </a:p>
      </dsp:txBody>
      <dsp:txXfrm>
        <a:off x="462167" y="2025092"/>
        <a:ext cx="2439412" cy="1463647"/>
      </dsp:txXfrm>
    </dsp:sp>
    <dsp:sp modelId="{A37F8296-D806-AA45-A726-955733339F53}">
      <dsp:nvSpPr>
        <dsp:cNvPr id="0" name=""/>
        <dsp:cNvSpPr/>
      </dsp:nvSpPr>
      <dsp:spPr>
        <a:xfrm>
          <a:off x="1681873" y="3486939"/>
          <a:ext cx="3000476" cy="530464"/>
        </a:xfrm>
        <a:custGeom>
          <a:avLst/>
          <a:gdLst/>
          <a:ahLst/>
          <a:cxnLst/>
          <a:rect l="0" t="0" r="0" b="0"/>
          <a:pathLst>
            <a:path>
              <a:moveTo>
                <a:pt x="3000476" y="0"/>
              </a:moveTo>
              <a:lnTo>
                <a:pt x="3000476" y="282332"/>
              </a:lnTo>
              <a:lnTo>
                <a:pt x="0" y="282332"/>
              </a:lnTo>
              <a:lnTo>
                <a:pt x="0" y="530464"/>
              </a:lnTo>
            </a:path>
          </a:pathLst>
        </a:custGeom>
        <a:noFill/>
        <a:ln w="22225" cap="flat" cmpd="sng" algn="ctr">
          <a:solidFill>
            <a:srgbClr val="C000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5799" y="3749366"/>
        <a:ext cx="152624" cy="5610"/>
      </dsp:txXfrm>
    </dsp:sp>
    <dsp:sp modelId="{BA6FD29C-BA04-F041-8796-8448465F9544}">
      <dsp:nvSpPr>
        <dsp:cNvPr id="0" name=""/>
        <dsp:cNvSpPr/>
      </dsp:nvSpPr>
      <dsp:spPr>
        <a:xfrm>
          <a:off x="3462644" y="2025092"/>
          <a:ext cx="2439412" cy="1463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33" tIns="125471" rIns="119533" bIns="12547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Sredstvo revolucije: parlamentarna borba</a:t>
          </a:r>
        </a:p>
      </dsp:txBody>
      <dsp:txXfrm>
        <a:off x="3462644" y="2025092"/>
        <a:ext cx="2439412" cy="1463647"/>
      </dsp:txXfrm>
    </dsp:sp>
    <dsp:sp modelId="{18DB1976-F2B9-2441-85BA-195C8098963B}">
      <dsp:nvSpPr>
        <dsp:cNvPr id="0" name=""/>
        <dsp:cNvSpPr/>
      </dsp:nvSpPr>
      <dsp:spPr>
        <a:xfrm>
          <a:off x="2899779" y="4735907"/>
          <a:ext cx="5304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0464" y="45720"/>
              </a:lnTo>
            </a:path>
          </a:pathLst>
        </a:custGeom>
        <a:noFill/>
        <a:ln w="22225" cap="flat" cmpd="sng" algn="ctr">
          <a:solidFill>
            <a:srgbClr val="C000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50985" y="4778822"/>
        <a:ext cx="28053" cy="5610"/>
      </dsp:txXfrm>
    </dsp:sp>
    <dsp:sp modelId="{E37AB9A8-3A2B-1B4B-A1E0-38689A49D4E9}">
      <dsp:nvSpPr>
        <dsp:cNvPr id="0" name=""/>
        <dsp:cNvSpPr/>
      </dsp:nvSpPr>
      <dsp:spPr>
        <a:xfrm>
          <a:off x="462167" y="4049804"/>
          <a:ext cx="2439412" cy="1463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33" tIns="125471" rIns="119533" bIns="12547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Blankizam: nasilna revolucija;</a:t>
          </a:r>
        </a:p>
      </dsp:txBody>
      <dsp:txXfrm>
        <a:off x="462167" y="4049804"/>
        <a:ext cx="2439412" cy="1463647"/>
      </dsp:txXfrm>
    </dsp:sp>
    <dsp:sp modelId="{F57B0FC0-BE6B-D64F-AF69-EBA9EC728407}">
      <dsp:nvSpPr>
        <dsp:cNvPr id="0" name=""/>
        <dsp:cNvSpPr/>
      </dsp:nvSpPr>
      <dsp:spPr>
        <a:xfrm>
          <a:off x="3462644" y="4049804"/>
          <a:ext cx="2439412" cy="1463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33" tIns="125471" rIns="119533" bIns="12547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Marks je imao sliku Francuske revolicije pred očima, pa je pomešao cilj i sredstvo revolucije.</a:t>
          </a:r>
        </a:p>
      </dsp:txBody>
      <dsp:txXfrm>
        <a:off x="3462644" y="4049804"/>
        <a:ext cx="2439412" cy="1463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C8D2F-89CA-5E42-A41C-EBDA8193E9CC}">
      <dsp:nvSpPr>
        <dsp:cNvPr id="0" name=""/>
        <dsp:cNvSpPr/>
      </dsp:nvSpPr>
      <dsp:spPr>
        <a:xfrm>
          <a:off x="635507" y="0"/>
          <a:ext cx="5541264" cy="554126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7C190C-B821-8B40-B0FF-5A2966298AE2}">
      <dsp:nvSpPr>
        <dsp:cNvPr id="0" name=""/>
        <dsp:cNvSpPr/>
      </dsp:nvSpPr>
      <dsp:spPr>
        <a:xfrm>
          <a:off x="1161928" y="526420"/>
          <a:ext cx="2161092" cy="21610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Glasači: srednja klasa i seljaci;</a:t>
          </a:r>
        </a:p>
      </dsp:txBody>
      <dsp:txXfrm>
        <a:off x="1267424" y="631916"/>
        <a:ext cx="1950100" cy="1950100"/>
      </dsp:txXfrm>
    </dsp:sp>
    <dsp:sp modelId="{D507097F-3C87-D44C-885C-C1EA68B4B8BF}">
      <dsp:nvSpPr>
        <dsp:cNvPr id="0" name=""/>
        <dsp:cNvSpPr/>
      </dsp:nvSpPr>
      <dsp:spPr>
        <a:xfrm>
          <a:off x="3489258" y="526420"/>
          <a:ext cx="2161092" cy="21610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Pacifizam uz jačanje nacionalne odbrane;</a:t>
          </a:r>
        </a:p>
      </dsp:txBody>
      <dsp:txXfrm>
        <a:off x="3594754" y="631916"/>
        <a:ext cx="1950100" cy="1950100"/>
      </dsp:txXfrm>
    </dsp:sp>
    <dsp:sp modelId="{AE0E5431-9444-5E44-BD09-D8FB14747C93}">
      <dsp:nvSpPr>
        <dsp:cNvPr id="0" name=""/>
        <dsp:cNvSpPr/>
      </dsp:nvSpPr>
      <dsp:spPr>
        <a:xfrm>
          <a:off x="1161928" y="2853750"/>
          <a:ext cx="2161092" cy="21610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Protiv imperijalizma uz zadržavanje kolonija dok socijaldemokrate ne steknu dovoljnu snagu u svetu;</a:t>
          </a:r>
        </a:p>
      </dsp:txBody>
      <dsp:txXfrm>
        <a:off x="1267424" y="2959246"/>
        <a:ext cx="1950100" cy="1950100"/>
      </dsp:txXfrm>
    </dsp:sp>
    <dsp:sp modelId="{3CA63BFC-27E7-A041-9A5C-2BA10B400AC6}">
      <dsp:nvSpPr>
        <dsp:cNvPr id="0" name=""/>
        <dsp:cNvSpPr/>
      </dsp:nvSpPr>
      <dsp:spPr>
        <a:xfrm>
          <a:off x="3489258" y="2853750"/>
          <a:ext cx="2161092" cy="21610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Municipijalni socijalizam: decentralizacija partije.</a:t>
          </a:r>
        </a:p>
      </dsp:txBody>
      <dsp:txXfrm>
        <a:off x="3594754" y="2959246"/>
        <a:ext cx="1950100" cy="1950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78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2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0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2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18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6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9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4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5/6/20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4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8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44" r:id="rId6"/>
    <p:sldLayoutId id="2147483739" r:id="rId7"/>
    <p:sldLayoutId id="2147483740" r:id="rId8"/>
    <p:sldLayoutId id="2147483741" r:id="rId9"/>
    <p:sldLayoutId id="2147483743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comments" Target="../comments/commen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09FEC-1D6C-42F0-91B8-F34911A58F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01AC9-A1F2-F145-B210-3A8918F09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3400"/>
              <a:t>Socijaldemokratija i revizionizam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A3200-AB0E-B74C-B72F-DB56FB93E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sz="2000"/>
              <a:t>Prof. dr Bojan Vranić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Uvod" descr="Uvod">
            <a:hlinkClick r:id="" action="ppaction://media"/>
            <a:extLst>
              <a:ext uri="{FF2B5EF4-FFF2-40B4-BE49-F238E27FC236}">
                <a16:creationId xmlns:a16="http://schemas.microsoft.com/office/drawing/2014/main" id="{644BACFC-B1F9-2644-BFFF-0CAA69419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1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9">
            <a:extLst>
              <a:ext uri="{FF2B5EF4-FFF2-40B4-BE49-F238E27FC236}">
                <a16:creationId xmlns:a16="http://schemas.microsoft.com/office/drawing/2014/main" id="{3EAF38DC-B069-4F74-89ED-92C7579C3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674A4-5472-4AE5-B702-2792357916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" r="16801"/>
          <a:stretch/>
        </p:blipFill>
        <p:spPr>
          <a:xfrm>
            <a:off x="4883023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9" name="Freeform: Shape 21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3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82F75-06DA-9544-83AE-91F9672AA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173761"/>
          </a:xfrm>
        </p:spPr>
        <p:txBody>
          <a:bodyPr anchor="b">
            <a:normAutofit/>
          </a:bodyPr>
          <a:lstStyle/>
          <a:p>
            <a:r>
              <a:rPr lang="en-US" sz="3400"/>
              <a:t>Druga internacionala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0CBFF4-EA32-4FE2-BA6B-8F3A6E6ED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253806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B3990-C63E-F542-AFDC-82F4DE9ED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dirty="0" err="1"/>
              <a:t>Kongres</a:t>
            </a:r>
            <a:r>
              <a:rPr lang="en-US" sz="1800" dirty="0"/>
              <a:t> u </a:t>
            </a:r>
            <a:r>
              <a:rPr lang="en-US" sz="1800" dirty="0" err="1"/>
              <a:t>Parizu</a:t>
            </a:r>
            <a:r>
              <a:rPr lang="en-US" sz="1800" dirty="0"/>
              <a:t> 1889. </a:t>
            </a:r>
            <a:r>
              <a:rPr lang="en-US" sz="1800" dirty="0" err="1"/>
              <a:t>godine</a:t>
            </a:r>
            <a:r>
              <a:rPr lang="en-US" sz="1800" dirty="0"/>
              <a:t>;</a:t>
            </a:r>
          </a:p>
          <a:p>
            <a:pPr>
              <a:lnSpc>
                <a:spcPct val="100000"/>
              </a:lnSpc>
            </a:pPr>
            <a:r>
              <a:rPr lang="en-US" sz="1800" dirty="0" err="1"/>
              <a:t>Federacija</a:t>
            </a:r>
            <a:r>
              <a:rPr lang="en-US" sz="1800" dirty="0"/>
              <a:t> </a:t>
            </a:r>
            <a:r>
              <a:rPr lang="en-US" sz="1800" dirty="0" err="1"/>
              <a:t>nacionalnih</a:t>
            </a:r>
            <a:r>
              <a:rPr lang="en-US" sz="1800" dirty="0"/>
              <a:t> </a:t>
            </a:r>
            <a:r>
              <a:rPr lang="en-US" sz="1800" dirty="0" err="1"/>
              <a:t>radničkih</a:t>
            </a:r>
            <a:r>
              <a:rPr lang="en-US" sz="1800" dirty="0"/>
              <a:t> </a:t>
            </a:r>
            <a:r>
              <a:rPr lang="en-US" sz="1800" dirty="0" err="1"/>
              <a:t>partija</a:t>
            </a:r>
            <a:r>
              <a:rPr lang="en-US" sz="1800" dirty="0"/>
              <a:t>;</a:t>
            </a:r>
          </a:p>
          <a:p>
            <a:pPr>
              <a:lnSpc>
                <a:spcPct val="100000"/>
              </a:lnSpc>
            </a:pPr>
            <a:r>
              <a:rPr lang="en-US" sz="1800" i="1" dirty="0" err="1"/>
              <a:t>Erfurtski</a:t>
            </a:r>
            <a:r>
              <a:rPr lang="en-US" sz="1800" i="1" dirty="0"/>
              <a:t> program </a:t>
            </a:r>
            <a:r>
              <a:rPr lang="en-US" sz="1800" dirty="0"/>
              <a:t>1891.: </a:t>
            </a:r>
            <a:r>
              <a:rPr lang="en-US" sz="1800" dirty="0" err="1"/>
              <a:t>revolucija</a:t>
            </a:r>
            <a:r>
              <a:rPr lang="en-US" sz="1800" dirty="0"/>
              <a:t> </a:t>
            </a:r>
            <a:r>
              <a:rPr lang="en-US" sz="1800" dirty="0" err="1"/>
              <a:t>ostaje</a:t>
            </a:r>
            <a:r>
              <a:rPr lang="en-US" sz="1800" dirty="0"/>
              <a:t> </a:t>
            </a:r>
            <a:r>
              <a:rPr lang="en-US" sz="1800" dirty="0" err="1"/>
              <a:t>metod</a:t>
            </a:r>
            <a:r>
              <a:rPr lang="en-US" sz="1800" dirty="0"/>
              <a:t>;</a:t>
            </a:r>
          </a:p>
          <a:p>
            <a:pPr>
              <a:lnSpc>
                <a:spcPct val="100000"/>
              </a:lnSpc>
            </a:pPr>
            <a:r>
              <a:rPr lang="en-US" sz="1800" dirty="0" err="1"/>
              <a:t>Reformističko</a:t>
            </a:r>
            <a:r>
              <a:rPr lang="en-US" sz="1800" dirty="0"/>
              <a:t> </a:t>
            </a:r>
            <a:r>
              <a:rPr lang="en-US" sz="1800" dirty="0" err="1"/>
              <a:t>krilo</a:t>
            </a:r>
            <a:r>
              <a:rPr lang="en-US" sz="1800" dirty="0"/>
              <a:t>: </a:t>
            </a:r>
            <a:r>
              <a:rPr lang="en-US" sz="1800" dirty="0" err="1"/>
              <a:t>parlamentarizam</a:t>
            </a:r>
            <a:r>
              <a:rPr lang="en-US" sz="1800" dirty="0"/>
              <a:t> </a:t>
            </a:r>
            <a:r>
              <a:rPr lang="en-US" sz="1800" dirty="0" err="1"/>
              <a:t>kao</a:t>
            </a:r>
            <a:r>
              <a:rPr lang="en-US" sz="1800" dirty="0"/>
              <a:t> </a:t>
            </a:r>
            <a:r>
              <a:rPr lang="en-US" sz="1800" dirty="0" err="1"/>
              <a:t>borba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 err="1"/>
              <a:t>Dve</a:t>
            </a:r>
            <a:r>
              <a:rPr lang="en-US" sz="1800" dirty="0"/>
              <a:t> </a:t>
            </a:r>
            <a:r>
              <a:rPr lang="en-US" sz="1800" dirty="0" err="1"/>
              <a:t>posledice</a:t>
            </a:r>
            <a:r>
              <a:rPr lang="en-US" sz="1800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sz="1800" dirty="0" err="1"/>
              <a:t>Anrhisti</a:t>
            </a:r>
            <a:r>
              <a:rPr lang="en-US" sz="1800" dirty="0"/>
              <a:t> </a:t>
            </a:r>
            <a:r>
              <a:rPr lang="en-US" sz="1800" dirty="0" err="1"/>
              <a:t>napuštaju</a:t>
            </a:r>
            <a:r>
              <a:rPr lang="en-US" sz="1800" dirty="0"/>
              <a:t> </a:t>
            </a:r>
            <a:r>
              <a:rPr lang="en-US" sz="1800" dirty="0" err="1"/>
              <a:t>internacionalu</a:t>
            </a:r>
            <a:r>
              <a:rPr lang="en-US" sz="1800" dirty="0"/>
              <a:t>;</a:t>
            </a:r>
          </a:p>
          <a:p>
            <a:pPr lvl="1">
              <a:lnSpc>
                <a:spcPct val="100000"/>
              </a:lnSpc>
            </a:pPr>
            <a:r>
              <a:rPr lang="en-US" sz="1800" dirty="0" err="1"/>
              <a:t>Podela</a:t>
            </a:r>
            <a:r>
              <a:rPr lang="en-US" sz="1800" dirty="0"/>
              <a:t> </a:t>
            </a:r>
            <a:r>
              <a:rPr lang="en-US" sz="1800" dirty="0" err="1"/>
              <a:t>marksizma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reformski</a:t>
            </a:r>
            <a:r>
              <a:rPr lang="en-US" sz="1800" dirty="0"/>
              <a:t> (</a:t>
            </a:r>
            <a:r>
              <a:rPr lang="en-US" sz="1800" dirty="0" err="1"/>
              <a:t>socijaldemokratija</a:t>
            </a:r>
            <a:r>
              <a:rPr lang="en-US" sz="1800" dirty="0"/>
              <a:t>)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ortodoksni</a:t>
            </a:r>
            <a:r>
              <a:rPr lang="en-US" sz="1800" dirty="0"/>
              <a:t> (</a:t>
            </a:r>
            <a:r>
              <a:rPr lang="en-US" sz="1800" dirty="0" err="1"/>
              <a:t>komunistički</a:t>
            </a:r>
            <a:r>
              <a:rPr lang="en-US" sz="1800" dirty="0"/>
              <a:t>) </a:t>
            </a:r>
            <a:r>
              <a:rPr lang="en-US" sz="1800" dirty="0" err="1"/>
              <a:t>marksizam</a:t>
            </a:r>
            <a:r>
              <a:rPr lang="en-US" sz="1800" dirty="0"/>
              <a:t>. </a:t>
            </a:r>
          </a:p>
        </p:txBody>
      </p:sp>
      <p:pic>
        <p:nvPicPr>
          <p:cNvPr id="4" name="Druga internacionala" descr="Druga internacionala">
            <a:hlinkClick r:id="" action="ppaction://media"/>
            <a:extLst>
              <a:ext uri="{FF2B5EF4-FFF2-40B4-BE49-F238E27FC236}">
                <a16:creationId xmlns:a16="http://schemas.microsoft.com/office/drawing/2014/main" id="{8CE2A57C-1EAB-3148-8941-BCABCC903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9CF15-48FF-CC40-A65F-2E05B18B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Revizionizam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89730-0A14-F340-8D05-1EED483D6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800" dirty="0" err="1"/>
              <a:t>Fridrih</a:t>
            </a:r>
            <a:r>
              <a:rPr lang="en-US" sz="1800" dirty="0"/>
              <a:t> </a:t>
            </a:r>
            <a:r>
              <a:rPr lang="en-US" sz="1800" dirty="0" err="1"/>
              <a:t>Engles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promena</a:t>
            </a:r>
            <a:r>
              <a:rPr lang="en-US" sz="1800" dirty="0"/>
              <a:t> </a:t>
            </a:r>
            <a:r>
              <a:rPr lang="en-US" sz="1800" dirty="0" err="1"/>
              <a:t>ideje</a:t>
            </a:r>
            <a:r>
              <a:rPr lang="en-US" sz="1800" dirty="0"/>
              <a:t> o </a:t>
            </a:r>
            <a:r>
              <a:rPr lang="en-US" sz="1800" dirty="0" err="1"/>
              <a:t>revoluciji</a:t>
            </a:r>
            <a:r>
              <a:rPr lang="en-US" sz="1800" dirty="0"/>
              <a:t>;</a:t>
            </a:r>
          </a:p>
          <a:p>
            <a:r>
              <a:rPr lang="en-US" sz="1800" dirty="0"/>
              <a:t>Eduard </a:t>
            </a:r>
            <a:r>
              <a:rPr lang="en-US" sz="1800" dirty="0" err="1"/>
              <a:t>Bernaštajn</a:t>
            </a:r>
            <a:r>
              <a:rPr lang="en-US" sz="1800" dirty="0"/>
              <a:t> – </a:t>
            </a:r>
            <a:r>
              <a:rPr lang="en-US" sz="1800" dirty="0" err="1"/>
              <a:t>socijalistička</a:t>
            </a:r>
            <a:r>
              <a:rPr lang="en-US" sz="1800" dirty="0"/>
              <a:t> </a:t>
            </a:r>
            <a:r>
              <a:rPr lang="en-US" sz="1800" dirty="0" err="1"/>
              <a:t>borba</a:t>
            </a:r>
            <a:r>
              <a:rPr lang="en-US" sz="1800" dirty="0"/>
              <a:t> </a:t>
            </a:r>
            <a:r>
              <a:rPr lang="en-US" sz="1800" dirty="0" err="1"/>
              <a:t>nije</a:t>
            </a:r>
            <a:r>
              <a:rPr lang="en-US" sz="1800" dirty="0"/>
              <a:t> </a:t>
            </a:r>
            <a:r>
              <a:rPr lang="en-US" sz="1800" dirty="0" err="1"/>
              <a:t>naučni</a:t>
            </a:r>
            <a:r>
              <a:rPr lang="en-US" sz="1800" dirty="0"/>
              <a:t> </a:t>
            </a:r>
            <a:r>
              <a:rPr lang="en-US" sz="1800" dirty="0" err="1"/>
              <a:t>projekat</a:t>
            </a:r>
            <a:r>
              <a:rPr lang="en-US" sz="1800" dirty="0"/>
              <a:t>;</a:t>
            </a:r>
          </a:p>
          <a:p>
            <a:r>
              <a:rPr lang="en-US" sz="1800" dirty="0" err="1"/>
              <a:t>Istorijski</a:t>
            </a:r>
            <a:r>
              <a:rPr lang="en-US" sz="1800" dirty="0"/>
              <a:t> </a:t>
            </a:r>
            <a:r>
              <a:rPr lang="en-US" sz="1800" dirty="0" err="1"/>
              <a:t>materijalizam</a:t>
            </a:r>
            <a:r>
              <a:rPr lang="en-US" sz="1800" dirty="0"/>
              <a:t> ne </a:t>
            </a:r>
            <a:r>
              <a:rPr lang="en-US" sz="1800" dirty="0" err="1"/>
              <a:t>daje</a:t>
            </a:r>
            <a:r>
              <a:rPr lang="en-US" sz="1800" dirty="0"/>
              <a:t> </a:t>
            </a:r>
            <a:r>
              <a:rPr lang="en-US" sz="1800" dirty="0" err="1"/>
              <a:t>rezultate</a:t>
            </a:r>
            <a:r>
              <a:rPr lang="en-US" sz="1800" dirty="0"/>
              <a:t> </a:t>
            </a:r>
            <a:r>
              <a:rPr lang="en-US" sz="1800" dirty="0" err="1"/>
              <a:t>jer</a:t>
            </a:r>
            <a:r>
              <a:rPr lang="en-US" sz="1800" dirty="0"/>
              <a:t> se </a:t>
            </a:r>
            <a:r>
              <a:rPr lang="en-US" sz="1800" dirty="0" err="1"/>
              <a:t>kapitalizam</a:t>
            </a:r>
            <a:r>
              <a:rPr lang="en-US" sz="1800" dirty="0"/>
              <a:t> </a:t>
            </a:r>
            <a:r>
              <a:rPr lang="en-US" sz="1800" dirty="0" err="1"/>
              <a:t>pokazao</a:t>
            </a:r>
            <a:r>
              <a:rPr lang="en-US" sz="1800" dirty="0"/>
              <a:t> </a:t>
            </a:r>
            <a:r>
              <a:rPr lang="en-US" sz="1800" dirty="0" err="1"/>
              <a:t>fleksibilnim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prilagodljivim</a:t>
            </a:r>
            <a:r>
              <a:rPr lang="en-US" sz="1800" dirty="0"/>
              <a:t>;</a:t>
            </a:r>
          </a:p>
          <a:p>
            <a:r>
              <a:rPr lang="en-US" sz="1800" dirty="0" err="1"/>
              <a:t>Nema</a:t>
            </a:r>
            <a:r>
              <a:rPr lang="en-US" sz="1800" dirty="0"/>
              <a:t> </a:t>
            </a:r>
            <a:r>
              <a:rPr lang="en-US" sz="1800" dirty="0" err="1"/>
              <a:t>pauperizacije</a:t>
            </a:r>
            <a:r>
              <a:rPr lang="en-US" sz="1800" dirty="0"/>
              <a:t>;</a:t>
            </a:r>
          </a:p>
          <a:p>
            <a:r>
              <a:rPr lang="en-US" sz="1800" dirty="0" err="1"/>
              <a:t>Parlamentarna</a:t>
            </a:r>
            <a:r>
              <a:rPr lang="en-US" sz="1800" dirty="0"/>
              <a:t> </a:t>
            </a:r>
            <a:r>
              <a:rPr lang="en-US" sz="1800" dirty="0" err="1"/>
              <a:t>borba</a:t>
            </a:r>
            <a:r>
              <a:rPr lang="en-US" sz="1800" dirty="0"/>
              <a:t> </a:t>
            </a:r>
            <a:r>
              <a:rPr lang="en-US" sz="1800" dirty="0" err="1"/>
              <a:t>kao</a:t>
            </a:r>
            <a:r>
              <a:rPr lang="en-US" sz="1800" dirty="0"/>
              <a:t> </a:t>
            </a:r>
            <a:r>
              <a:rPr lang="en-US" sz="1800" dirty="0" err="1"/>
              <a:t>humanizacija</a:t>
            </a:r>
            <a:r>
              <a:rPr lang="en-US" sz="1800" dirty="0"/>
              <a:t> </a:t>
            </a:r>
            <a:r>
              <a:rPr lang="en-US" sz="1800" dirty="0" err="1"/>
              <a:t>kapitalizma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popularisanje</a:t>
            </a:r>
            <a:r>
              <a:rPr lang="en-US" sz="1800" dirty="0"/>
              <a:t> </a:t>
            </a:r>
            <a:r>
              <a:rPr lang="en-US" sz="1800" dirty="0" err="1"/>
              <a:t>socijalizma</a:t>
            </a:r>
            <a:r>
              <a:rPr lang="en-US" sz="1800" dirty="0"/>
              <a:t>. </a:t>
            </a:r>
          </a:p>
        </p:txBody>
      </p:sp>
      <p:pic>
        <p:nvPicPr>
          <p:cNvPr id="6" name="Content Placeholder 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3680FBF-DEDD-E346-9D8F-B4D738AC08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735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  <p:pic>
        <p:nvPicPr>
          <p:cNvPr id="4" name="Revizionizam" descr="Revizionizam">
            <a:hlinkClick r:id="" action="ppaction://media"/>
            <a:extLst>
              <a:ext uri="{FF2B5EF4-FFF2-40B4-BE49-F238E27FC236}">
                <a16:creationId xmlns:a16="http://schemas.microsoft.com/office/drawing/2014/main" id="{0BB85A63-1DDA-C34E-BB5A-4EFDABE71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CCCB6E-223D-BA45-AAA0-3AA34F7DB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/>
              <a:t>Protiv</a:t>
            </a:r>
            <a:r>
              <a:rPr lang="en-US" dirty="0"/>
              <a:t> </a:t>
            </a:r>
            <a:r>
              <a:rPr lang="en-US"/>
              <a:t>revolucije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9E6ACE7-FFB8-48C1-817C-BF3498F76A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7584577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ut reformi" descr="Put reformi">
            <a:hlinkClick r:id="" action="ppaction://media"/>
            <a:extLst>
              <a:ext uri="{FF2B5EF4-FFF2-40B4-BE49-F238E27FC236}">
                <a16:creationId xmlns:a16="http://schemas.microsoft.com/office/drawing/2014/main" id="{34F7B3D2-F94F-7D41-BC7D-8232E31D0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DF17C-4FC0-1647-A997-31CE05D0D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Zadruge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5D627-5FE2-114A-8BCC-C46CEA299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7" y="2359152"/>
            <a:ext cx="3410712" cy="342504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700"/>
              <a:t>Socijalizam je zadrugarski poredak;</a:t>
            </a:r>
          </a:p>
          <a:p>
            <a:pPr>
              <a:lnSpc>
                <a:spcPct val="100000"/>
              </a:lnSpc>
            </a:pPr>
            <a:r>
              <a:rPr lang="en-US" sz="1700"/>
              <a:t>Zadruge su pravne institucije;</a:t>
            </a:r>
          </a:p>
          <a:p>
            <a:pPr>
              <a:lnSpc>
                <a:spcPct val="100000"/>
              </a:lnSpc>
            </a:pPr>
            <a:r>
              <a:rPr lang="en-US" sz="1700"/>
              <a:t>Beatrisa Poter-Veb: individualistički duh zadruga;</a:t>
            </a:r>
          </a:p>
          <a:p>
            <a:pPr>
              <a:lnSpc>
                <a:spcPct val="100000"/>
              </a:lnSpc>
            </a:pPr>
            <a:r>
              <a:rPr lang="en-US" sz="1700"/>
              <a:t>Bernštajn: kolektivizacija;</a:t>
            </a:r>
          </a:p>
          <a:p>
            <a:pPr>
              <a:lnSpc>
                <a:spcPct val="100000"/>
              </a:lnSpc>
            </a:pPr>
            <a:r>
              <a:rPr lang="en-US" sz="1700"/>
              <a:t>Seljačko pitanje: slika proleterijata i budućnost socijalizam;</a:t>
            </a:r>
          </a:p>
          <a:p>
            <a:pPr>
              <a:lnSpc>
                <a:spcPct val="100000"/>
              </a:lnSpc>
            </a:pPr>
            <a:r>
              <a:rPr lang="en-US" sz="1700"/>
              <a:t>Kupovne i prodajne zadruge. </a:t>
            </a:r>
          </a:p>
        </p:txBody>
      </p:sp>
      <p:pic>
        <p:nvPicPr>
          <p:cNvPr id="6" name="Content Placeholder 5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16DC5149-76E6-124B-A7FB-BB5A700C5E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14470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  <p:pic>
        <p:nvPicPr>
          <p:cNvPr id="4" name="Zadruge" descr="Zadruge">
            <a:hlinkClick r:id="" action="ppaction://media"/>
            <a:extLst>
              <a:ext uri="{FF2B5EF4-FFF2-40B4-BE49-F238E27FC236}">
                <a16:creationId xmlns:a16="http://schemas.microsoft.com/office/drawing/2014/main" id="{F400D7BF-E4C2-1945-9341-1C2A7E50E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pencil&#10;&#10;Description automatically generated">
            <a:extLst>
              <a:ext uri="{FF2B5EF4-FFF2-40B4-BE49-F238E27FC236}">
                <a16:creationId xmlns:a16="http://schemas.microsoft.com/office/drawing/2014/main" id="{02B8544B-BB97-9D45-881A-E0475372B3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8761" r="9092" b="2453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308C80-25A5-1249-8C49-5B88BC9C0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Socijaldemokratija i liberalizam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C4AEFA-7271-B24E-B2CC-3CF5EE52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/>
              <a:t>Borba protiv fedualizma;</a:t>
            </a:r>
          </a:p>
          <a:p>
            <a:r>
              <a:rPr lang="en-US" sz="1700"/>
              <a:t>Afimirmacija slobode kroz slobodu institucija;</a:t>
            </a:r>
          </a:p>
          <a:p>
            <a:r>
              <a:rPr lang="en-US" sz="1700"/>
              <a:t>Homogenost i heterogenost društvenih grupa;</a:t>
            </a:r>
          </a:p>
          <a:p>
            <a:r>
              <a:rPr lang="en-US" sz="1700"/>
              <a:t>Značaj udruživanja: sindikati i sindikalna borba.</a:t>
            </a:r>
          </a:p>
        </p:txBody>
      </p:sp>
      <p:pic>
        <p:nvPicPr>
          <p:cNvPr id="2" name="Liberalizam" descr="Liberalizam">
            <a:hlinkClick r:id="" action="ppaction://media"/>
            <a:extLst>
              <a:ext uri="{FF2B5EF4-FFF2-40B4-BE49-F238E27FC236}">
                <a16:creationId xmlns:a16="http://schemas.microsoft.com/office/drawing/2014/main" id="{494DD561-F256-3144-AD4F-C62103A8B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6BAB1-4C3C-A44D-8E87-1C22B1F3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/>
              <a:t>Strategije</a:t>
            </a:r>
            <a:r>
              <a:rPr lang="en-US" dirty="0"/>
              <a:t> </a:t>
            </a:r>
            <a:r>
              <a:rPr lang="en-US"/>
              <a:t>socijalističke</a:t>
            </a:r>
            <a:r>
              <a:rPr lang="en-US" dirty="0"/>
              <a:t> </a:t>
            </a:r>
            <a:r>
              <a:rPr lang="en-US"/>
              <a:t>borbe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AA798B24-8AA2-4025-84AF-556BF5E602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2891530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ocijalistička borba" descr="Socijalistička borba">
            <a:hlinkClick r:id="" action="ppaction://media"/>
            <a:extLst>
              <a:ext uri="{FF2B5EF4-FFF2-40B4-BE49-F238E27FC236}">
                <a16:creationId xmlns:a16="http://schemas.microsoft.com/office/drawing/2014/main" id="{40771A35-6C67-064C-8AB0-D11D403EE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0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3C3522"/>
      </a:dk2>
      <a:lt2>
        <a:srgbClr val="E2E5E8"/>
      </a:lt2>
      <a:accent1>
        <a:srgbClr val="E98A3E"/>
      </a:accent1>
      <a:accent2>
        <a:srgbClr val="B2A13B"/>
      </a:accent2>
      <a:accent3>
        <a:srgbClr val="92AD4E"/>
      </a:accent3>
      <a:accent4>
        <a:srgbClr val="5FB738"/>
      </a:accent4>
      <a:accent5>
        <a:srgbClr val="2EBA3D"/>
      </a:accent5>
      <a:accent6>
        <a:srgbClr val="32B778"/>
      </a:accent6>
      <a:hlink>
        <a:srgbClr val="5C85A7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261</Words>
  <Application>Microsoft Macintosh PowerPoint</Application>
  <PresentationFormat>Widescreen</PresentationFormat>
  <Paragraphs>40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Avenir Next LT Pro</vt:lpstr>
      <vt:lpstr>Calibri</vt:lpstr>
      <vt:lpstr>AccentBoxVTI</vt:lpstr>
      <vt:lpstr>Socijaldemokratija i revizionizam</vt:lpstr>
      <vt:lpstr>Druga internacionala</vt:lpstr>
      <vt:lpstr>Revizionizam </vt:lpstr>
      <vt:lpstr>Protiv revolucije</vt:lpstr>
      <vt:lpstr>Zadruge</vt:lpstr>
      <vt:lpstr>Socijaldemokratija i liberalizam</vt:lpstr>
      <vt:lpstr>Strategije socijalističke borbe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Socijaldemokratija i revizionizam</dc:title>
  <dc:creator>Bojan Vranic</dc:creator>
  <cp:lastModifiedBy>Bojan Vranic</cp:lastModifiedBy>
  <cp:revision>7</cp:revision>
  <dcterms:created xsi:type="dcterms:W3CDTF">2020-05-04T08:07:26Z</dcterms:created>
  <dcterms:modified xsi:type="dcterms:W3CDTF">2020-05-06T08:53:30Z</dcterms:modified>
</cp:coreProperties>
</file>