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6" r:id="rId2"/>
    <p:sldId id="267" r:id="rId3"/>
    <p:sldId id="268" r:id="rId4"/>
    <p:sldId id="26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 snapToGrid="0" snapToObjects="1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2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4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6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3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0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1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86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2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6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8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1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222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2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6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072FC-28E0-4C15-8C34-DA19D79A5D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76057"/>
            <a:ext cx="11303626" cy="2034709"/>
          </a:xfrm>
          <a:prstGeom prst="rect">
            <a:avLst/>
          </a:prstGeom>
          <a:solidFill>
            <a:schemeClr val="bg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6D62D-2BAD-0F4A-B61E-6A37B5539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4572000"/>
            <a:ext cx="10965141" cy="89524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Fašizam, nacizam I antifašizam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1EFA2-7B68-444F-894D-1E057F454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8" y="5504576"/>
            <a:ext cx="10965142" cy="447491"/>
          </a:xfrm>
        </p:spPr>
        <p:txBody>
          <a:bodyPr>
            <a:normAutofit/>
          </a:bodyPr>
          <a:lstStyle/>
          <a:p>
            <a:r>
              <a:rPr lang="en-US"/>
              <a:t>Prof. </a:t>
            </a:r>
            <a:r>
              <a:rPr lang="en-US" err="1"/>
              <a:t>dr</a:t>
            </a:r>
            <a:r>
              <a:rPr lang="en-US"/>
              <a:t> Bojan Vranić</a:t>
            </a:r>
          </a:p>
        </p:txBody>
      </p:sp>
      <p:pic>
        <p:nvPicPr>
          <p:cNvPr id="6" name="uvod" descr="uvod">
            <a:hlinkClick r:id="" action="ppaction://media"/>
            <a:extLst>
              <a:ext uri="{FF2B5EF4-FFF2-40B4-BE49-F238E27FC236}">
                <a16:creationId xmlns:a16="http://schemas.microsoft.com/office/drawing/2014/main" id="{1A00C7D0-23D4-5743-84B5-1592C5DCC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89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6B47BF-F3D0-4678-9B20-DA45E1BCA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BCD09-6EE3-0342-B310-214B4CA4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24999"/>
            <a:ext cx="4076149" cy="4608003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Fašizam na Zapadnom Balkanu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34917-3673-4EF2-BA7C-CC83AEEEA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673" y="457200"/>
            <a:ext cx="420624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589AE1-C0FC-4B66-9C0D-9EB92F40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85" y="457200"/>
            <a:ext cx="65836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92A200-E0F6-284C-BB68-4BB5B87E6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586" y="1124998"/>
            <a:ext cx="6143248" cy="4608003"/>
          </a:xfrm>
        </p:spPr>
        <p:txBody>
          <a:bodyPr>
            <a:normAutofit/>
          </a:bodyPr>
          <a:lstStyle/>
          <a:p>
            <a:r>
              <a:rPr lang="en-US" sz="2000" dirty="0" err="1"/>
              <a:t>Nezavisna</a:t>
            </a:r>
            <a:r>
              <a:rPr lang="en-US" sz="2000" dirty="0"/>
              <a:t> </a:t>
            </a:r>
            <a:r>
              <a:rPr lang="en-US" sz="2000" dirty="0" err="1"/>
              <a:t>država</a:t>
            </a:r>
            <a:r>
              <a:rPr lang="en-US" sz="2000" dirty="0"/>
              <a:t> </a:t>
            </a:r>
            <a:r>
              <a:rPr lang="en-US" sz="2000" dirty="0" err="1"/>
              <a:t>hrvatska</a:t>
            </a:r>
            <a:r>
              <a:rPr lang="en-US" sz="2000" dirty="0"/>
              <a:t> (NDH) – </a:t>
            </a:r>
            <a:r>
              <a:rPr lang="en-US" sz="2000" dirty="0" err="1"/>
              <a:t>ustaški</a:t>
            </a:r>
            <a:r>
              <a:rPr lang="en-US" sz="2000" dirty="0"/>
              <a:t> </a:t>
            </a:r>
            <a:r>
              <a:rPr lang="en-US" sz="2000" dirty="0" err="1"/>
              <a:t>pokret</a:t>
            </a:r>
            <a:r>
              <a:rPr lang="en-US" sz="2000" dirty="0"/>
              <a:t> Ante </a:t>
            </a:r>
            <a:r>
              <a:rPr lang="en-US" sz="2000" dirty="0" err="1"/>
              <a:t>Pavelića</a:t>
            </a:r>
            <a:r>
              <a:rPr lang="en-US" sz="2000" dirty="0"/>
              <a:t> u </a:t>
            </a:r>
            <a:r>
              <a:rPr lang="en-US" sz="2000" dirty="0" err="1"/>
              <a:t>Hrvatskoj</a:t>
            </a:r>
            <a:r>
              <a:rPr lang="en-US" sz="2000" dirty="0"/>
              <a:t>;</a:t>
            </a:r>
          </a:p>
          <a:p>
            <a:r>
              <a:rPr lang="en-US" sz="2000" dirty="0" err="1"/>
              <a:t>Nacionalazam</a:t>
            </a:r>
            <a:r>
              <a:rPr lang="en-US" sz="2000" dirty="0"/>
              <a:t> </a:t>
            </a:r>
            <a:r>
              <a:rPr lang="en-US" sz="2000" dirty="0" err="1"/>
              <a:t>hrvatske</a:t>
            </a:r>
            <a:r>
              <a:rPr lang="en-US" sz="2000" dirty="0"/>
              <a:t> </a:t>
            </a:r>
            <a:r>
              <a:rPr lang="en-US" sz="2000" dirty="0" err="1"/>
              <a:t>države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fašizam</a:t>
            </a:r>
            <a:r>
              <a:rPr lang="en-US" sz="2000" dirty="0"/>
              <a:t>;</a:t>
            </a:r>
          </a:p>
          <a:p>
            <a:r>
              <a:rPr lang="en-US" sz="2000" dirty="0" err="1"/>
              <a:t>Fasizam</a:t>
            </a:r>
            <a:r>
              <a:rPr lang="en-US" sz="2000" dirty="0"/>
              <a:t>: </a:t>
            </a:r>
            <a:r>
              <a:rPr lang="en-US" sz="2000" dirty="0" err="1"/>
              <a:t>kult</a:t>
            </a:r>
            <a:r>
              <a:rPr lang="en-US" sz="2000" dirty="0"/>
              <a:t> </a:t>
            </a:r>
            <a:r>
              <a:rPr lang="en-US" sz="2000" dirty="0" err="1"/>
              <a:t>vođe</a:t>
            </a:r>
            <a:r>
              <a:rPr lang="en-US" sz="2000" dirty="0"/>
              <a:t>, </a:t>
            </a:r>
            <a:r>
              <a:rPr lang="en-US" sz="2000" dirty="0" err="1"/>
              <a:t>teror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antisrpstvo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antisemitizam</a:t>
            </a:r>
            <a:r>
              <a:rPr lang="en-US" sz="2000" dirty="0"/>
              <a:t>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rasistički</a:t>
            </a:r>
            <a:r>
              <a:rPr lang="en-US" sz="2000" dirty="0"/>
              <a:t> element, </a:t>
            </a:r>
            <a:r>
              <a:rPr lang="en-US" sz="2000" dirty="0" err="1"/>
              <a:t>logori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 err="1"/>
              <a:t>Jugoslovenski</a:t>
            </a:r>
            <a:r>
              <a:rPr lang="en-US" sz="2000" dirty="0"/>
              <a:t> </a:t>
            </a:r>
            <a:r>
              <a:rPr lang="en-US" sz="2000" dirty="0" err="1"/>
              <a:t>narodni</a:t>
            </a:r>
            <a:r>
              <a:rPr lang="en-US" sz="2000" dirty="0"/>
              <a:t> </a:t>
            </a:r>
            <a:r>
              <a:rPr lang="en-US" sz="2000" dirty="0" err="1"/>
              <a:t>pokret</a:t>
            </a:r>
            <a:r>
              <a:rPr lang="en-US" sz="2000" dirty="0"/>
              <a:t> </a:t>
            </a:r>
            <a:r>
              <a:rPr lang="en-US" sz="2000" dirty="0" err="1"/>
              <a:t>Zbor</a:t>
            </a:r>
            <a:r>
              <a:rPr lang="en-US" sz="2000" dirty="0"/>
              <a:t> - </a:t>
            </a:r>
            <a:r>
              <a:rPr lang="en-US" sz="2000" dirty="0" err="1"/>
              <a:t>Dimitrije</a:t>
            </a:r>
            <a:r>
              <a:rPr lang="en-US" sz="2000" dirty="0"/>
              <a:t> </a:t>
            </a:r>
            <a:r>
              <a:rPr lang="en-US" sz="2000" dirty="0" err="1"/>
              <a:t>Ljotić</a:t>
            </a:r>
            <a:r>
              <a:rPr lang="en-US" sz="2000" dirty="0"/>
              <a:t> (1935.);</a:t>
            </a:r>
          </a:p>
          <a:p>
            <a:r>
              <a:rPr lang="en-US" sz="2000" dirty="0" err="1"/>
              <a:t>Fašizam</a:t>
            </a:r>
            <a:r>
              <a:rPr lang="en-US" sz="2000" dirty="0"/>
              <a:t>: </a:t>
            </a:r>
            <a:r>
              <a:rPr lang="en-US" sz="2000" dirty="0" err="1"/>
              <a:t>kult</a:t>
            </a:r>
            <a:r>
              <a:rPr lang="en-US" sz="2000" dirty="0"/>
              <a:t> </a:t>
            </a:r>
            <a:r>
              <a:rPr lang="en-US" sz="2000" dirty="0" err="1"/>
              <a:t>vođe</a:t>
            </a:r>
            <a:r>
              <a:rPr lang="en-US" sz="2000" dirty="0"/>
              <a:t>, </a:t>
            </a:r>
            <a:r>
              <a:rPr lang="en-US" sz="2000" dirty="0" err="1"/>
              <a:t>antisemitizam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pravnoslavno-verski</a:t>
            </a:r>
            <a:r>
              <a:rPr lang="en-US" sz="2000" dirty="0"/>
              <a:t> </a:t>
            </a:r>
            <a:r>
              <a:rPr lang="en-US" sz="2000" dirty="0" err="1"/>
              <a:t>fanatizam</a:t>
            </a:r>
            <a:r>
              <a:rPr lang="en-US" sz="2000" dirty="0"/>
              <a:t>.</a:t>
            </a:r>
          </a:p>
        </p:txBody>
      </p:sp>
      <p:pic>
        <p:nvPicPr>
          <p:cNvPr id="3" name="Zapadni Balkan" descr="Zapadni Balkan">
            <a:hlinkClick r:id="" action="ppaction://media"/>
            <a:extLst>
              <a:ext uri="{FF2B5EF4-FFF2-40B4-BE49-F238E27FC236}">
                <a16:creationId xmlns:a16="http://schemas.microsoft.com/office/drawing/2014/main" id="{2E3EB950-764F-B548-88C2-898339141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69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D34B4-2143-C945-9AEE-022A65EF0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Neofašizam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C6F8D-61B9-6B4D-98FC-7E3300B58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513" y="2536031"/>
            <a:ext cx="3123783" cy="3671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Nakon 1945. fašizam je ušao u fazu društvenih pokreta ekstremne desnice </a:t>
            </a:r>
          </a:p>
          <a:p>
            <a:r>
              <a:rPr lang="en-US">
                <a:solidFill>
                  <a:srgbClr val="FFFFFF"/>
                </a:solidFill>
              </a:rPr>
              <a:t>Francuska: </a:t>
            </a:r>
            <a:r>
              <a:rPr lang="en-US" i="1">
                <a:solidFill>
                  <a:srgbClr val="FFFFFF"/>
                </a:solidFill>
              </a:rPr>
              <a:t>Front Nacional</a:t>
            </a:r>
            <a:r>
              <a:rPr lang="en-US">
                <a:solidFill>
                  <a:srgbClr val="FFFFFF"/>
                </a:solidFill>
              </a:rPr>
              <a:t>;</a:t>
            </a:r>
          </a:p>
          <a:p>
            <a:r>
              <a:rPr lang="en-US">
                <a:solidFill>
                  <a:srgbClr val="FFFFFF"/>
                </a:solidFill>
              </a:rPr>
              <a:t>Jobbik (Mađarska) i Zlatna zora (Grčka), Obraz i Nacionalni stroj (Srbija).</a:t>
            </a:r>
          </a:p>
          <a:p>
            <a:r>
              <a:rPr lang="en-US">
                <a:solidFill>
                  <a:srgbClr val="FFFFFF"/>
                </a:solidFill>
              </a:rPr>
              <a:t>Negiranje holokausta kao savremeni neofašizam;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 descr="A group of people flying kites in front of a crowd&#10;&#10;Description automatically generated">
            <a:extLst>
              <a:ext uri="{FF2B5EF4-FFF2-40B4-BE49-F238E27FC236}">
                <a16:creationId xmlns:a16="http://schemas.microsoft.com/office/drawing/2014/main" id="{ED7AE42E-7000-6442-8986-A3925F84F2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  <p:pic>
        <p:nvPicPr>
          <p:cNvPr id="4" name="Neofašizam" descr="Neofašizam">
            <a:hlinkClick r:id="" action="ppaction://media"/>
            <a:extLst>
              <a:ext uri="{FF2B5EF4-FFF2-40B4-BE49-F238E27FC236}">
                <a16:creationId xmlns:a16="http://schemas.microsoft.com/office/drawing/2014/main" id="{14E48673-5F35-894A-8C6D-77A4C583C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0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C4ABEE-6E79-4344-847F-2BA39092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kern="12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AntiFašizam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52DCB-E0C0-134A-9BA3-9481C699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906" y="2340864"/>
            <a:ext cx="3568661" cy="36344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Nemački</a:t>
            </a:r>
            <a:r>
              <a:rPr lang="en-US" dirty="0"/>
              <a:t> </a:t>
            </a:r>
            <a:r>
              <a:rPr lang="en-US" i="1" dirty="0" err="1"/>
              <a:t>Osnovni</a:t>
            </a:r>
            <a:r>
              <a:rPr lang="en-US" i="1" dirty="0"/>
              <a:t> zakon </a:t>
            </a:r>
            <a:r>
              <a:rPr lang="en-US" dirty="0"/>
              <a:t>i princip borbene demokratije;</a:t>
            </a:r>
          </a:p>
          <a:p>
            <a:r>
              <a:rPr lang="en-US" dirty="0"/>
              <a:t>Krivica, sećanje, izvinjenje;</a:t>
            </a:r>
          </a:p>
          <a:p>
            <a:r>
              <a:rPr lang="en-US" dirty="0"/>
              <a:t>Jevreji, Izrael i Simon Vizental centar;</a:t>
            </a:r>
          </a:p>
          <a:p>
            <a:r>
              <a:rPr lang="en-US" dirty="0"/>
              <a:t>Antifašizam kao afirmacija slobode pojedinca i izgradenje identiteta;</a:t>
            </a:r>
          </a:p>
          <a:p>
            <a:r>
              <a:rPr lang="en-US" dirty="0"/>
              <a:t>Zapadni Balkan: tekovine AVNOJ-a. </a:t>
            </a:r>
          </a:p>
          <a:p>
            <a:endParaRPr lang="en-US" dirty="0"/>
          </a:p>
        </p:txBody>
      </p:sp>
      <p:pic>
        <p:nvPicPr>
          <p:cNvPr id="8" name="Content Placeholder 7" descr="A close up of a keyboard&#10;&#10;Description automatically generated">
            <a:extLst>
              <a:ext uri="{FF2B5EF4-FFF2-40B4-BE49-F238E27FC236}">
                <a16:creationId xmlns:a16="http://schemas.microsoft.com/office/drawing/2014/main" id="{1A52ED52-C0B1-F84D-92C0-B2D99C06F1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pic>
        <p:nvPicPr>
          <p:cNvPr id="4" name="Antifasizam" descr="Antifasizam">
            <a:hlinkClick r:id="" action="ppaction://media"/>
            <a:extLst>
              <a:ext uri="{FF2B5EF4-FFF2-40B4-BE49-F238E27FC236}">
                <a16:creationId xmlns:a16="http://schemas.microsoft.com/office/drawing/2014/main" id="{1AA578BC-A5CB-6C47-A25A-A75EA0E22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27135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5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149</Words>
  <Application>Microsoft Macintosh PowerPoint</Application>
  <PresentationFormat>Widescreen</PresentationFormat>
  <Paragraphs>20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Century Schoolbook</vt:lpstr>
      <vt:lpstr>Franklin Gothic Book</vt:lpstr>
      <vt:lpstr>Wingdings 2</vt:lpstr>
      <vt:lpstr>DividendVTI</vt:lpstr>
      <vt:lpstr>Fašizam, nacizam I antifašizam</vt:lpstr>
      <vt:lpstr>Fašizam na Zapadnom Balkanu</vt:lpstr>
      <vt:lpstr>Neofašizam</vt:lpstr>
      <vt:lpstr>AntiFašizam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Fašizam, nacizam I antifašizam</dc:title>
  <dc:creator>Bojan Vranic</dc:creator>
  <cp:lastModifiedBy>Bojan Vranic</cp:lastModifiedBy>
  <cp:revision>18</cp:revision>
  <dcterms:created xsi:type="dcterms:W3CDTF">2020-05-01T11:13:46Z</dcterms:created>
  <dcterms:modified xsi:type="dcterms:W3CDTF">2020-05-02T15:16:29Z</dcterms:modified>
</cp:coreProperties>
</file>