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4" r:id="rId5"/>
    <p:sldId id="270" r:id="rId6"/>
    <p:sldId id="263" r:id="rId7"/>
    <p:sldId id="265" r:id="rId8"/>
    <p:sldId id="260" r:id="rId9"/>
    <p:sldId id="271" r:id="rId10"/>
    <p:sldId id="272" r:id="rId11"/>
    <p:sldId id="258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CB5C5-6B2C-4526-B9C3-B3702816A56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6D9DBAB-EB28-447C-9A56-0F7E8480D801}">
      <dgm:prSet/>
      <dgm:spPr/>
      <dgm:t>
        <a:bodyPr/>
        <a:lstStyle/>
        <a:p>
          <a:r>
            <a:rPr lang="en-US"/>
            <a:t>Političke ideologije, političke ideje i teorija</a:t>
          </a:r>
        </a:p>
      </dgm:t>
    </dgm:pt>
    <dgm:pt modelId="{56E4F454-C06F-4BBE-96AC-D788BD2F5A5A}" type="parTrans" cxnId="{A11D73FF-7F07-41F1-AAEC-63C7AE1E0673}">
      <dgm:prSet/>
      <dgm:spPr/>
      <dgm:t>
        <a:bodyPr/>
        <a:lstStyle/>
        <a:p>
          <a:endParaRPr lang="en-US"/>
        </a:p>
      </dgm:t>
    </dgm:pt>
    <dgm:pt modelId="{82E68CBC-32F9-4B1A-8A12-757786E3EF37}" type="sibTrans" cxnId="{A11D73FF-7F07-41F1-AAEC-63C7AE1E0673}">
      <dgm:prSet/>
      <dgm:spPr/>
      <dgm:t>
        <a:bodyPr/>
        <a:lstStyle/>
        <a:p>
          <a:endParaRPr lang="en-US"/>
        </a:p>
      </dgm:t>
    </dgm:pt>
    <dgm:pt modelId="{CC1BD068-502F-42F8-A479-39F665E543F7}">
      <dgm:prSet/>
      <dgm:spPr/>
      <dgm:t>
        <a:bodyPr/>
        <a:lstStyle/>
        <a:p>
          <a:r>
            <a:rPr lang="en-US"/>
            <a:t>Klasične političke ideologije (liberalizam, socijalizam, konzervativizam, nacionalizam, fašizam)</a:t>
          </a:r>
        </a:p>
      </dgm:t>
    </dgm:pt>
    <dgm:pt modelId="{87108098-C451-41CC-B395-1A71AD43DAF2}" type="parTrans" cxnId="{05F68DDD-7249-44B2-B6A7-8C4C8F2CE95D}">
      <dgm:prSet/>
      <dgm:spPr/>
      <dgm:t>
        <a:bodyPr/>
        <a:lstStyle/>
        <a:p>
          <a:endParaRPr lang="en-US"/>
        </a:p>
      </dgm:t>
    </dgm:pt>
    <dgm:pt modelId="{A996C6D4-5292-458A-BA1B-49B6B49BEB8A}" type="sibTrans" cxnId="{05F68DDD-7249-44B2-B6A7-8C4C8F2CE95D}">
      <dgm:prSet/>
      <dgm:spPr/>
      <dgm:t>
        <a:bodyPr/>
        <a:lstStyle/>
        <a:p>
          <a:endParaRPr lang="en-US"/>
        </a:p>
      </dgm:t>
    </dgm:pt>
    <dgm:pt modelId="{1CD0E0F0-F713-437C-A9C7-B952300C4B44}">
      <dgm:prSet/>
      <dgm:spPr/>
      <dgm:t>
        <a:bodyPr/>
        <a:lstStyle/>
        <a:p>
          <a:r>
            <a:rPr lang="en-US"/>
            <a:t>Moderne političke ideologije (feminizam, ekologizam, religijski fundamentalizam, populizam)</a:t>
          </a:r>
        </a:p>
      </dgm:t>
    </dgm:pt>
    <dgm:pt modelId="{72E8F6CD-3B56-4C2C-A041-CA83BF76BA8D}" type="parTrans" cxnId="{A97AE246-BFE6-4D34-A100-2A2F78920378}">
      <dgm:prSet/>
      <dgm:spPr/>
      <dgm:t>
        <a:bodyPr/>
        <a:lstStyle/>
        <a:p>
          <a:endParaRPr lang="en-US"/>
        </a:p>
      </dgm:t>
    </dgm:pt>
    <dgm:pt modelId="{A5C9A48B-2EA8-4F91-A3B0-FADD15F855A0}" type="sibTrans" cxnId="{A97AE246-BFE6-4D34-A100-2A2F78920378}">
      <dgm:prSet/>
      <dgm:spPr/>
      <dgm:t>
        <a:bodyPr/>
        <a:lstStyle/>
        <a:p>
          <a:endParaRPr lang="en-US"/>
        </a:p>
      </dgm:t>
    </dgm:pt>
    <dgm:pt modelId="{17A06AB2-51CE-6243-922D-E1CBDBEDD3E3}" type="pres">
      <dgm:prSet presAssocID="{37ECB5C5-6B2C-4526-B9C3-B3702816A567}" presName="outerComposite" presStyleCnt="0">
        <dgm:presLayoutVars>
          <dgm:chMax val="5"/>
          <dgm:dir/>
          <dgm:resizeHandles val="exact"/>
        </dgm:presLayoutVars>
      </dgm:prSet>
      <dgm:spPr/>
    </dgm:pt>
    <dgm:pt modelId="{B0D468FC-B062-464E-B5D4-7815EB1276D7}" type="pres">
      <dgm:prSet presAssocID="{37ECB5C5-6B2C-4526-B9C3-B3702816A567}" presName="dummyMaxCanvas" presStyleCnt="0">
        <dgm:presLayoutVars/>
      </dgm:prSet>
      <dgm:spPr/>
    </dgm:pt>
    <dgm:pt modelId="{3137296F-2381-384C-B827-E86F581B92A9}" type="pres">
      <dgm:prSet presAssocID="{37ECB5C5-6B2C-4526-B9C3-B3702816A567}" presName="ThreeNodes_1" presStyleLbl="node1" presStyleIdx="0" presStyleCnt="3">
        <dgm:presLayoutVars>
          <dgm:bulletEnabled val="1"/>
        </dgm:presLayoutVars>
      </dgm:prSet>
      <dgm:spPr/>
    </dgm:pt>
    <dgm:pt modelId="{153FAF5B-9ED2-BD42-BF9A-9B27F95B9093}" type="pres">
      <dgm:prSet presAssocID="{37ECB5C5-6B2C-4526-B9C3-B3702816A567}" presName="ThreeNodes_2" presStyleLbl="node1" presStyleIdx="1" presStyleCnt="3">
        <dgm:presLayoutVars>
          <dgm:bulletEnabled val="1"/>
        </dgm:presLayoutVars>
      </dgm:prSet>
      <dgm:spPr/>
    </dgm:pt>
    <dgm:pt modelId="{AA239796-1256-ED43-8427-55D040D94793}" type="pres">
      <dgm:prSet presAssocID="{37ECB5C5-6B2C-4526-B9C3-B3702816A567}" presName="ThreeNodes_3" presStyleLbl="node1" presStyleIdx="2" presStyleCnt="3">
        <dgm:presLayoutVars>
          <dgm:bulletEnabled val="1"/>
        </dgm:presLayoutVars>
      </dgm:prSet>
      <dgm:spPr/>
    </dgm:pt>
    <dgm:pt modelId="{AF99F197-0F48-C047-BCF5-E98C880700EA}" type="pres">
      <dgm:prSet presAssocID="{37ECB5C5-6B2C-4526-B9C3-B3702816A567}" presName="ThreeConn_1-2" presStyleLbl="fgAccFollowNode1" presStyleIdx="0" presStyleCnt="2">
        <dgm:presLayoutVars>
          <dgm:bulletEnabled val="1"/>
        </dgm:presLayoutVars>
      </dgm:prSet>
      <dgm:spPr/>
    </dgm:pt>
    <dgm:pt modelId="{D1F61CCE-2CBF-AB46-B1D8-6F845BFF6EFD}" type="pres">
      <dgm:prSet presAssocID="{37ECB5C5-6B2C-4526-B9C3-B3702816A567}" presName="ThreeConn_2-3" presStyleLbl="fgAccFollowNode1" presStyleIdx="1" presStyleCnt="2">
        <dgm:presLayoutVars>
          <dgm:bulletEnabled val="1"/>
        </dgm:presLayoutVars>
      </dgm:prSet>
      <dgm:spPr/>
    </dgm:pt>
    <dgm:pt modelId="{FB2AD244-89FD-EC43-9F1D-5F02392ED886}" type="pres">
      <dgm:prSet presAssocID="{37ECB5C5-6B2C-4526-B9C3-B3702816A567}" presName="ThreeNodes_1_text" presStyleLbl="node1" presStyleIdx="2" presStyleCnt="3">
        <dgm:presLayoutVars>
          <dgm:bulletEnabled val="1"/>
        </dgm:presLayoutVars>
      </dgm:prSet>
      <dgm:spPr/>
    </dgm:pt>
    <dgm:pt modelId="{42707A48-DF99-1441-A48C-4DD337F00829}" type="pres">
      <dgm:prSet presAssocID="{37ECB5C5-6B2C-4526-B9C3-B3702816A567}" presName="ThreeNodes_2_text" presStyleLbl="node1" presStyleIdx="2" presStyleCnt="3">
        <dgm:presLayoutVars>
          <dgm:bulletEnabled val="1"/>
        </dgm:presLayoutVars>
      </dgm:prSet>
      <dgm:spPr/>
    </dgm:pt>
    <dgm:pt modelId="{81A8B6FD-4A7B-1346-9F6F-F829A5984F79}" type="pres">
      <dgm:prSet presAssocID="{37ECB5C5-6B2C-4526-B9C3-B3702816A56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F84BD30-E9D7-3241-95E1-7FE239B0517C}" type="presOf" srcId="{CC1BD068-502F-42F8-A479-39F665E543F7}" destId="{153FAF5B-9ED2-BD42-BF9A-9B27F95B9093}" srcOrd="0" destOrd="0" presId="urn:microsoft.com/office/officeart/2005/8/layout/vProcess5"/>
    <dgm:cxn modelId="{BE005243-DDE2-164D-A135-E8FB83B4EA16}" type="presOf" srcId="{37ECB5C5-6B2C-4526-B9C3-B3702816A567}" destId="{17A06AB2-51CE-6243-922D-E1CBDBEDD3E3}" srcOrd="0" destOrd="0" presId="urn:microsoft.com/office/officeart/2005/8/layout/vProcess5"/>
    <dgm:cxn modelId="{A97AE246-BFE6-4D34-A100-2A2F78920378}" srcId="{37ECB5C5-6B2C-4526-B9C3-B3702816A567}" destId="{1CD0E0F0-F713-437C-A9C7-B952300C4B44}" srcOrd="2" destOrd="0" parTransId="{72E8F6CD-3B56-4C2C-A041-CA83BF76BA8D}" sibTransId="{A5C9A48B-2EA8-4F91-A3B0-FADD15F855A0}"/>
    <dgm:cxn modelId="{48694E4A-36C6-2E46-B28C-8A5CF4C78751}" type="presOf" srcId="{A6D9DBAB-EB28-447C-9A56-0F7E8480D801}" destId="{FB2AD244-89FD-EC43-9F1D-5F02392ED886}" srcOrd="1" destOrd="0" presId="urn:microsoft.com/office/officeart/2005/8/layout/vProcess5"/>
    <dgm:cxn modelId="{F4F5005D-6772-7748-B2AA-87E3F2C3A70B}" type="presOf" srcId="{A996C6D4-5292-458A-BA1B-49B6B49BEB8A}" destId="{D1F61CCE-2CBF-AB46-B1D8-6F845BFF6EFD}" srcOrd="0" destOrd="0" presId="urn:microsoft.com/office/officeart/2005/8/layout/vProcess5"/>
    <dgm:cxn modelId="{E7D1E67E-7183-2248-BB41-23A59E9DF60B}" type="presOf" srcId="{A6D9DBAB-EB28-447C-9A56-0F7E8480D801}" destId="{3137296F-2381-384C-B827-E86F581B92A9}" srcOrd="0" destOrd="0" presId="urn:microsoft.com/office/officeart/2005/8/layout/vProcess5"/>
    <dgm:cxn modelId="{34CE0BC0-A743-0D43-BA0B-25BD9314B1F8}" type="presOf" srcId="{CC1BD068-502F-42F8-A479-39F665E543F7}" destId="{42707A48-DF99-1441-A48C-4DD337F00829}" srcOrd="1" destOrd="0" presId="urn:microsoft.com/office/officeart/2005/8/layout/vProcess5"/>
    <dgm:cxn modelId="{0D09CEC7-323E-004D-BB53-8EB1F21CD98C}" type="presOf" srcId="{82E68CBC-32F9-4B1A-8A12-757786E3EF37}" destId="{AF99F197-0F48-C047-BCF5-E98C880700EA}" srcOrd="0" destOrd="0" presId="urn:microsoft.com/office/officeart/2005/8/layout/vProcess5"/>
    <dgm:cxn modelId="{05F68DDD-7249-44B2-B6A7-8C4C8F2CE95D}" srcId="{37ECB5C5-6B2C-4526-B9C3-B3702816A567}" destId="{CC1BD068-502F-42F8-A479-39F665E543F7}" srcOrd="1" destOrd="0" parTransId="{87108098-C451-41CC-B395-1A71AD43DAF2}" sibTransId="{A996C6D4-5292-458A-BA1B-49B6B49BEB8A}"/>
    <dgm:cxn modelId="{E1E6ADF6-2D62-854F-9623-1E008653B6FA}" type="presOf" srcId="{1CD0E0F0-F713-437C-A9C7-B952300C4B44}" destId="{81A8B6FD-4A7B-1346-9F6F-F829A5984F79}" srcOrd="1" destOrd="0" presId="urn:microsoft.com/office/officeart/2005/8/layout/vProcess5"/>
    <dgm:cxn modelId="{1785C8FB-D875-784A-8C7B-E808B94CB2B6}" type="presOf" srcId="{1CD0E0F0-F713-437C-A9C7-B952300C4B44}" destId="{AA239796-1256-ED43-8427-55D040D94793}" srcOrd="0" destOrd="0" presId="urn:microsoft.com/office/officeart/2005/8/layout/vProcess5"/>
    <dgm:cxn modelId="{A11D73FF-7F07-41F1-AAEC-63C7AE1E0673}" srcId="{37ECB5C5-6B2C-4526-B9C3-B3702816A567}" destId="{A6D9DBAB-EB28-447C-9A56-0F7E8480D801}" srcOrd="0" destOrd="0" parTransId="{56E4F454-C06F-4BBE-96AC-D788BD2F5A5A}" sibTransId="{82E68CBC-32F9-4B1A-8A12-757786E3EF37}"/>
    <dgm:cxn modelId="{4092313B-D369-5F44-B028-58CB91790049}" type="presParOf" srcId="{17A06AB2-51CE-6243-922D-E1CBDBEDD3E3}" destId="{B0D468FC-B062-464E-B5D4-7815EB1276D7}" srcOrd="0" destOrd="0" presId="urn:microsoft.com/office/officeart/2005/8/layout/vProcess5"/>
    <dgm:cxn modelId="{621372F0-3E36-974D-B77A-81F94413FC45}" type="presParOf" srcId="{17A06AB2-51CE-6243-922D-E1CBDBEDD3E3}" destId="{3137296F-2381-384C-B827-E86F581B92A9}" srcOrd="1" destOrd="0" presId="urn:microsoft.com/office/officeart/2005/8/layout/vProcess5"/>
    <dgm:cxn modelId="{013176B0-17CF-BE49-AF6D-50821E8EA4BD}" type="presParOf" srcId="{17A06AB2-51CE-6243-922D-E1CBDBEDD3E3}" destId="{153FAF5B-9ED2-BD42-BF9A-9B27F95B9093}" srcOrd="2" destOrd="0" presId="urn:microsoft.com/office/officeart/2005/8/layout/vProcess5"/>
    <dgm:cxn modelId="{6FBB4D14-8155-9646-B8A1-E60696A6812C}" type="presParOf" srcId="{17A06AB2-51CE-6243-922D-E1CBDBEDD3E3}" destId="{AA239796-1256-ED43-8427-55D040D94793}" srcOrd="3" destOrd="0" presId="urn:microsoft.com/office/officeart/2005/8/layout/vProcess5"/>
    <dgm:cxn modelId="{81E8C9E6-B8CD-FC4E-9412-59E01926F18F}" type="presParOf" srcId="{17A06AB2-51CE-6243-922D-E1CBDBEDD3E3}" destId="{AF99F197-0F48-C047-BCF5-E98C880700EA}" srcOrd="4" destOrd="0" presId="urn:microsoft.com/office/officeart/2005/8/layout/vProcess5"/>
    <dgm:cxn modelId="{070311CC-6061-9A4E-AB9E-168079D0EAEA}" type="presParOf" srcId="{17A06AB2-51CE-6243-922D-E1CBDBEDD3E3}" destId="{D1F61CCE-2CBF-AB46-B1D8-6F845BFF6EFD}" srcOrd="5" destOrd="0" presId="urn:microsoft.com/office/officeart/2005/8/layout/vProcess5"/>
    <dgm:cxn modelId="{DB82A623-515E-F643-A1E7-C95A0B069264}" type="presParOf" srcId="{17A06AB2-51CE-6243-922D-E1CBDBEDD3E3}" destId="{FB2AD244-89FD-EC43-9F1D-5F02392ED886}" srcOrd="6" destOrd="0" presId="urn:microsoft.com/office/officeart/2005/8/layout/vProcess5"/>
    <dgm:cxn modelId="{1A7A91DE-6CCE-F642-B357-1D9C06E857A5}" type="presParOf" srcId="{17A06AB2-51CE-6243-922D-E1CBDBEDD3E3}" destId="{42707A48-DF99-1441-A48C-4DD337F00829}" srcOrd="7" destOrd="0" presId="urn:microsoft.com/office/officeart/2005/8/layout/vProcess5"/>
    <dgm:cxn modelId="{0A33C240-953E-9046-B87D-FDC7E096A178}" type="presParOf" srcId="{17A06AB2-51CE-6243-922D-E1CBDBEDD3E3}" destId="{81A8B6FD-4A7B-1346-9F6F-F829A5984F7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FF682A-7127-4861-8D1F-FF9C4475F676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883B869-2E38-4280-B2DB-3646F005D3A3}">
      <dgm:prSet/>
      <dgm:spPr/>
      <dgm:t>
        <a:bodyPr/>
        <a:lstStyle/>
        <a:p>
          <a:r>
            <a:rPr lang="en-US"/>
            <a:t>Izvorna literatura</a:t>
          </a:r>
        </a:p>
      </dgm:t>
    </dgm:pt>
    <dgm:pt modelId="{5CE545CB-1BF6-4594-8F51-5B32E4A57AF9}" type="parTrans" cxnId="{98D2CF00-3A11-46FA-8081-4DAD4A873C9F}">
      <dgm:prSet/>
      <dgm:spPr/>
      <dgm:t>
        <a:bodyPr/>
        <a:lstStyle/>
        <a:p>
          <a:endParaRPr lang="en-US"/>
        </a:p>
      </dgm:t>
    </dgm:pt>
    <dgm:pt modelId="{E3A0BB94-F28F-4D78-8051-0847794D4AF5}" type="sibTrans" cxnId="{98D2CF00-3A11-46FA-8081-4DAD4A873C9F}">
      <dgm:prSet/>
      <dgm:spPr/>
      <dgm:t>
        <a:bodyPr/>
        <a:lstStyle/>
        <a:p>
          <a:endParaRPr lang="en-US"/>
        </a:p>
      </dgm:t>
    </dgm:pt>
    <dgm:pt modelId="{4C69EA02-E8C6-46D6-B504-668BEB61E038}">
      <dgm:prSet/>
      <dgm:spPr/>
      <dgm:t>
        <a:bodyPr/>
        <a:lstStyle/>
        <a:p>
          <a:r>
            <a:rPr lang="en-US"/>
            <a:t>Test:</a:t>
          </a:r>
        </a:p>
      </dgm:t>
    </dgm:pt>
    <dgm:pt modelId="{3DFC6849-87C8-4961-876F-5F178BD15DBC}" type="parTrans" cxnId="{A6A070D2-125A-494A-A922-8E4FEA7BED94}">
      <dgm:prSet/>
      <dgm:spPr/>
      <dgm:t>
        <a:bodyPr/>
        <a:lstStyle/>
        <a:p>
          <a:endParaRPr lang="en-US"/>
        </a:p>
      </dgm:t>
    </dgm:pt>
    <dgm:pt modelId="{D72155E3-68B9-4E5E-A9F8-8A0462F4314B}" type="sibTrans" cxnId="{A6A070D2-125A-494A-A922-8E4FEA7BED94}">
      <dgm:prSet/>
      <dgm:spPr/>
      <dgm:t>
        <a:bodyPr/>
        <a:lstStyle/>
        <a:p>
          <a:endParaRPr lang="en-US"/>
        </a:p>
      </dgm:t>
    </dgm:pt>
    <dgm:pt modelId="{A472815A-071F-4CA8-8E81-B66ABB725137}">
      <dgm:prSet/>
      <dgm:spPr/>
      <dgm:t>
        <a:bodyPr/>
        <a:lstStyle/>
        <a:p>
          <a:r>
            <a:rPr lang="en-US"/>
            <a:t>Dva pitanja;</a:t>
          </a:r>
        </a:p>
      </dgm:t>
    </dgm:pt>
    <dgm:pt modelId="{ADCE7848-5DFB-4C27-8FC9-C06DCDD22A6F}" type="parTrans" cxnId="{54C8A32D-C44D-4DC6-B87F-C84BE07837CD}">
      <dgm:prSet/>
      <dgm:spPr/>
      <dgm:t>
        <a:bodyPr/>
        <a:lstStyle/>
        <a:p>
          <a:endParaRPr lang="en-US"/>
        </a:p>
      </dgm:t>
    </dgm:pt>
    <dgm:pt modelId="{71AF90AA-49D4-42DE-A907-26D04A939D7A}" type="sibTrans" cxnId="{54C8A32D-C44D-4DC6-B87F-C84BE07837CD}">
      <dgm:prSet/>
      <dgm:spPr/>
      <dgm:t>
        <a:bodyPr/>
        <a:lstStyle/>
        <a:p>
          <a:endParaRPr lang="en-US"/>
        </a:p>
      </dgm:t>
    </dgm:pt>
    <dgm:pt modelId="{21C025C9-D523-4400-8A10-BB013BEE9A80}">
      <dgm:prSet/>
      <dgm:spPr/>
      <dgm:t>
        <a:bodyPr/>
        <a:lstStyle/>
        <a:p>
          <a:r>
            <a:rPr lang="en-US"/>
            <a:t>Otvoreni, kratki odgovori. </a:t>
          </a:r>
        </a:p>
      </dgm:t>
    </dgm:pt>
    <dgm:pt modelId="{8CE43453-9C82-4283-9DAB-DE13F53C9EDA}" type="parTrans" cxnId="{8588D5C1-3710-44AC-9891-8E0DF757A7C4}">
      <dgm:prSet/>
      <dgm:spPr/>
      <dgm:t>
        <a:bodyPr/>
        <a:lstStyle/>
        <a:p>
          <a:endParaRPr lang="en-US"/>
        </a:p>
      </dgm:t>
    </dgm:pt>
    <dgm:pt modelId="{1667BD2B-E41C-45AC-AAAB-F7DB04FE1D85}" type="sibTrans" cxnId="{8588D5C1-3710-44AC-9891-8E0DF757A7C4}">
      <dgm:prSet/>
      <dgm:spPr/>
      <dgm:t>
        <a:bodyPr/>
        <a:lstStyle/>
        <a:p>
          <a:endParaRPr lang="en-US"/>
        </a:p>
      </dgm:t>
    </dgm:pt>
    <dgm:pt modelId="{CE6BF6DD-ECEA-4888-9956-F0BEB8DDC69A}">
      <dgm:prSet/>
      <dgm:spPr/>
      <dgm:t>
        <a:bodyPr/>
        <a:lstStyle/>
        <a:p>
          <a:r>
            <a:rPr lang="en-US"/>
            <a:t>Poeni (0 – 2) – max. 10</a:t>
          </a:r>
        </a:p>
      </dgm:t>
    </dgm:pt>
    <dgm:pt modelId="{69A55F13-4144-4813-92DE-A53673A7CB96}" type="parTrans" cxnId="{5502AFC0-44C4-4B21-9825-641389788098}">
      <dgm:prSet/>
      <dgm:spPr/>
      <dgm:t>
        <a:bodyPr/>
        <a:lstStyle/>
        <a:p>
          <a:endParaRPr lang="en-US"/>
        </a:p>
      </dgm:t>
    </dgm:pt>
    <dgm:pt modelId="{1EA13CD1-6D5D-4367-A94B-2387BEBF29B7}" type="sibTrans" cxnId="{5502AFC0-44C4-4B21-9825-641389788098}">
      <dgm:prSet/>
      <dgm:spPr/>
      <dgm:t>
        <a:bodyPr/>
        <a:lstStyle/>
        <a:p>
          <a:endParaRPr lang="en-US"/>
        </a:p>
      </dgm:t>
    </dgm:pt>
    <dgm:pt modelId="{A37AC3B4-86A6-4726-9B4B-9D1B0E8068CA}">
      <dgm:prSet/>
      <dgm:spPr/>
      <dgm:t>
        <a:bodyPr/>
        <a:lstStyle/>
        <a:p>
          <a:r>
            <a:rPr lang="en-US"/>
            <a:t>Najmanje 3 poena!</a:t>
          </a:r>
        </a:p>
      </dgm:t>
    </dgm:pt>
    <dgm:pt modelId="{5459F3A7-E604-405E-A7D4-BD06C8BBB00F}" type="parTrans" cxnId="{A86848B4-07AB-4AFF-828C-FB3870DF6006}">
      <dgm:prSet/>
      <dgm:spPr/>
      <dgm:t>
        <a:bodyPr/>
        <a:lstStyle/>
        <a:p>
          <a:endParaRPr lang="en-US"/>
        </a:p>
      </dgm:t>
    </dgm:pt>
    <dgm:pt modelId="{538D73D4-20C7-4A3A-94CF-24636A42CA26}" type="sibTrans" cxnId="{A86848B4-07AB-4AFF-828C-FB3870DF6006}">
      <dgm:prSet/>
      <dgm:spPr/>
      <dgm:t>
        <a:bodyPr/>
        <a:lstStyle/>
        <a:p>
          <a:endParaRPr lang="en-US"/>
        </a:p>
      </dgm:t>
    </dgm:pt>
    <dgm:pt modelId="{510CDCA7-554E-49A4-AA32-10CB561CC1CF}">
      <dgm:prSet/>
      <dgm:spPr/>
      <dgm:t>
        <a:bodyPr/>
        <a:lstStyle/>
        <a:p>
          <a:r>
            <a:rPr lang="en-US"/>
            <a:t>Obavezno prisustvo na 3 časa vežbi.</a:t>
          </a:r>
        </a:p>
      </dgm:t>
    </dgm:pt>
    <dgm:pt modelId="{AF230C12-9851-43AB-9180-9ACF2BDB87C1}" type="parTrans" cxnId="{09610837-C6C4-4B53-9610-58CFA0FD89AC}">
      <dgm:prSet/>
      <dgm:spPr/>
      <dgm:t>
        <a:bodyPr/>
        <a:lstStyle/>
        <a:p>
          <a:endParaRPr lang="en-US"/>
        </a:p>
      </dgm:t>
    </dgm:pt>
    <dgm:pt modelId="{8F2FA4AA-9581-4549-A7A9-C11503367BE6}" type="sibTrans" cxnId="{09610837-C6C4-4B53-9610-58CFA0FD89AC}">
      <dgm:prSet/>
      <dgm:spPr/>
      <dgm:t>
        <a:bodyPr/>
        <a:lstStyle/>
        <a:p>
          <a:endParaRPr lang="en-US"/>
        </a:p>
      </dgm:t>
    </dgm:pt>
    <dgm:pt modelId="{C289E1BD-895C-4143-8623-7366E8CABE88}" type="pres">
      <dgm:prSet presAssocID="{F8FF682A-7127-4861-8D1F-FF9C4475F676}" presName="linear" presStyleCnt="0">
        <dgm:presLayoutVars>
          <dgm:dir/>
          <dgm:animLvl val="lvl"/>
          <dgm:resizeHandles val="exact"/>
        </dgm:presLayoutVars>
      </dgm:prSet>
      <dgm:spPr/>
    </dgm:pt>
    <dgm:pt modelId="{3EEF8C16-C656-474E-9560-7EB69FBE02B5}" type="pres">
      <dgm:prSet presAssocID="{6883B869-2E38-4280-B2DB-3646F005D3A3}" presName="parentLin" presStyleCnt="0"/>
      <dgm:spPr/>
    </dgm:pt>
    <dgm:pt modelId="{1260C903-A614-F04E-ABF3-F8DF19AE2168}" type="pres">
      <dgm:prSet presAssocID="{6883B869-2E38-4280-B2DB-3646F005D3A3}" presName="parentLeftMargin" presStyleLbl="node1" presStyleIdx="0" presStyleCnt="5"/>
      <dgm:spPr/>
    </dgm:pt>
    <dgm:pt modelId="{A5F05A13-BE73-8E4E-AC2E-DBDE8AEC9161}" type="pres">
      <dgm:prSet presAssocID="{6883B869-2E38-4280-B2DB-3646F005D3A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F60FE85-FE54-9740-A7AA-FD260521230A}" type="pres">
      <dgm:prSet presAssocID="{6883B869-2E38-4280-B2DB-3646F005D3A3}" presName="negativeSpace" presStyleCnt="0"/>
      <dgm:spPr/>
    </dgm:pt>
    <dgm:pt modelId="{6FA26DB1-AE59-BB46-B0F1-3B8380B5F12D}" type="pres">
      <dgm:prSet presAssocID="{6883B869-2E38-4280-B2DB-3646F005D3A3}" presName="childText" presStyleLbl="conFgAcc1" presStyleIdx="0" presStyleCnt="5">
        <dgm:presLayoutVars>
          <dgm:bulletEnabled val="1"/>
        </dgm:presLayoutVars>
      </dgm:prSet>
      <dgm:spPr/>
    </dgm:pt>
    <dgm:pt modelId="{C9DAC57F-60B6-6F40-A78C-A31B65880C5E}" type="pres">
      <dgm:prSet presAssocID="{E3A0BB94-F28F-4D78-8051-0847794D4AF5}" presName="spaceBetweenRectangles" presStyleCnt="0"/>
      <dgm:spPr/>
    </dgm:pt>
    <dgm:pt modelId="{CFC4B552-BBED-1449-AD32-1818A8E658B4}" type="pres">
      <dgm:prSet presAssocID="{4C69EA02-E8C6-46D6-B504-668BEB61E038}" presName="parentLin" presStyleCnt="0"/>
      <dgm:spPr/>
    </dgm:pt>
    <dgm:pt modelId="{A4CEF7EA-304C-344A-B46A-1A10521223D8}" type="pres">
      <dgm:prSet presAssocID="{4C69EA02-E8C6-46D6-B504-668BEB61E038}" presName="parentLeftMargin" presStyleLbl="node1" presStyleIdx="0" presStyleCnt="5"/>
      <dgm:spPr/>
    </dgm:pt>
    <dgm:pt modelId="{A9AD52D0-649E-1A46-A890-6648B11CB552}" type="pres">
      <dgm:prSet presAssocID="{4C69EA02-E8C6-46D6-B504-668BEB61E03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547924D-314E-2449-A01C-A98833A26121}" type="pres">
      <dgm:prSet presAssocID="{4C69EA02-E8C6-46D6-B504-668BEB61E038}" presName="negativeSpace" presStyleCnt="0"/>
      <dgm:spPr/>
    </dgm:pt>
    <dgm:pt modelId="{C99CCBB5-75F4-3B4F-9ED5-4ACBE94A6399}" type="pres">
      <dgm:prSet presAssocID="{4C69EA02-E8C6-46D6-B504-668BEB61E038}" presName="childText" presStyleLbl="conFgAcc1" presStyleIdx="1" presStyleCnt="5">
        <dgm:presLayoutVars>
          <dgm:bulletEnabled val="1"/>
        </dgm:presLayoutVars>
      </dgm:prSet>
      <dgm:spPr/>
    </dgm:pt>
    <dgm:pt modelId="{83DB3518-3B54-764A-88B6-90DDD3984DD3}" type="pres">
      <dgm:prSet presAssocID="{D72155E3-68B9-4E5E-A9F8-8A0462F4314B}" presName="spaceBetweenRectangles" presStyleCnt="0"/>
      <dgm:spPr/>
    </dgm:pt>
    <dgm:pt modelId="{A171AF59-9723-5D45-B156-5239AFD4537B}" type="pres">
      <dgm:prSet presAssocID="{CE6BF6DD-ECEA-4888-9956-F0BEB8DDC69A}" presName="parentLin" presStyleCnt="0"/>
      <dgm:spPr/>
    </dgm:pt>
    <dgm:pt modelId="{64A0BD6F-6ED7-5C43-8834-C14E4A1701A2}" type="pres">
      <dgm:prSet presAssocID="{CE6BF6DD-ECEA-4888-9956-F0BEB8DDC69A}" presName="parentLeftMargin" presStyleLbl="node1" presStyleIdx="1" presStyleCnt="5"/>
      <dgm:spPr/>
    </dgm:pt>
    <dgm:pt modelId="{085D58CE-222C-2144-9AA5-A612F83A6EFA}" type="pres">
      <dgm:prSet presAssocID="{CE6BF6DD-ECEA-4888-9956-F0BEB8DDC6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927B3-5F0C-E248-9F6C-2B233ACD025E}" type="pres">
      <dgm:prSet presAssocID="{CE6BF6DD-ECEA-4888-9956-F0BEB8DDC69A}" presName="negativeSpace" presStyleCnt="0"/>
      <dgm:spPr/>
    </dgm:pt>
    <dgm:pt modelId="{8C14CAEC-3599-5F4F-89E4-C29832D975C6}" type="pres">
      <dgm:prSet presAssocID="{CE6BF6DD-ECEA-4888-9956-F0BEB8DDC69A}" presName="childText" presStyleLbl="conFgAcc1" presStyleIdx="2" presStyleCnt="5">
        <dgm:presLayoutVars>
          <dgm:bulletEnabled val="1"/>
        </dgm:presLayoutVars>
      </dgm:prSet>
      <dgm:spPr/>
    </dgm:pt>
    <dgm:pt modelId="{FE42742F-882E-7D4B-BC26-A514B5DDE13D}" type="pres">
      <dgm:prSet presAssocID="{1EA13CD1-6D5D-4367-A94B-2387BEBF29B7}" presName="spaceBetweenRectangles" presStyleCnt="0"/>
      <dgm:spPr/>
    </dgm:pt>
    <dgm:pt modelId="{04DBB270-C436-1C4A-9FA2-C90F5F85146C}" type="pres">
      <dgm:prSet presAssocID="{A37AC3B4-86A6-4726-9B4B-9D1B0E8068CA}" presName="parentLin" presStyleCnt="0"/>
      <dgm:spPr/>
    </dgm:pt>
    <dgm:pt modelId="{F87345FF-6DA0-A648-867C-0561CF412C6A}" type="pres">
      <dgm:prSet presAssocID="{A37AC3B4-86A6-4726-9B4B-9D1B0E8068CA}" presName="parentLeftMargin" presStyleLbl="node1" presStyleIdx="2" presStyleCnt="5"/>
      <dgm:spPr/>
    </dgm:pt>
    <dgm:pt modelId="{64349563-E7A0-1043-94E7-21619958A4DE}" type="pres">
      <dgm:prSet presAssocID="{A37AC3B4-86A6-4726-9B4B-9D1B0E8068C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83255BB-F514-B343-BF31-23EC959C52E7}" type="pres">
      <dgm:prSet presAssocID="{A37AC3B4-86A6-4726-9B4B-9D1B0E8068CA}" presName="negativeSpace" presStyleCnt="0"/>
      <dgm:spPr/>
    </dgm:pt>
    <dgm:pt modelId="{E961770F-4B8B-0C45-BA5A-85156D110A01}" type="pres">
      <dgm:prSet presAssocID="{A37AC3B4-86A6-4726-9B4B-9D1B0E8068CA}" presName="childText" presStyleLbl="conFgAcc1" presStyleIdx="3" presStyleCnt="5">
        <dgm:presLayoutVars>
          <dgm:bulletEnabled val="1"/>
        </dgm:presLayoutVars>
      </dgm:prSet>
      <dgm:spPr/>
    </dgm:pt>
    <dgm:pt modelId="{EB76E7D7-4126-9847-AFB9-E0D0B1BD55E5}" type="pres">
      <dgm:prSet presAssocID="{538D73D4-20C7-4A3A-94CF-24636A42CA26}" presName="spaceBetweenRectangles" presStyleCnt="0"/>
      <dgm:spPr/>
    </dgm:pt>
    <dgm:pt modelId="{94F767AC-B4B6-7149-9AA0-54CF8D0420DF}" type="pres">
      <dgm:prSet presAssocID="{510CDCA7-554E-49A4-AA32-10CB561CC1CF}" presName="parentLin" presStyleCnt="0"/>
      <dgm:spPr/>
    </dgm:pt>
    <dgm:pt modelId="{FDC2C03F-E84B-2C43-9D9A-2D295D4547B7}" type="pres">
      <dgm:prSet presAssocID="{510CDCA7-554E-49A4-AA32-10CB561CC1CF}" presName="parentLeftMargin" presStyleLbl="node1" presStyleIdx="3" presStyleCnt="5"/>
      <dgm:spPr/>
    </dgm:pt>
    <dgm:pt modelId="{7EF86664-4DB9-524A-986B-26BBF886A80B}" type="pres">
      <dgm:prSet presAssocID="{510CDCA7-554E-49A4-AA32-10CB561CC1C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AA6C267-C1E2-CB45-BB02-09462E34FB54}" type="pres">
      <dgm:prSet presAssocID="{510CDCA7-554E-49A4-AA32-10CB561CC1CF}" presName="negativeSpace" presStyleCnt="0"/>
      <dgm:spPr/>
    </dgm:pt>
    <dgm:pt modelId="{AC88706F-B078-1343-892E-18309D0B8C44}" type="pres">
      <dgm:prSet presAssocID="{510CDCA7-554E-49A4-AA32-10CB561CC1C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8D2CF00-3A11-46FA-8081-4DAD4A873C9F}" srcId="{F8FF682A-7127-4861-8D1F-FF9C4475F676}" destId="{6883B869-2E38-4280-B2DB-3646F005D3A3}" srcOrd="0" destOrd="0" parTransId="{5CE545CB-1BF6-4594-8F51-5B32E4A57AF9}" sibTransId="{E3A0BB94-F28F-4D78-8051-0847794D4AF5}"/>
    <dgm:cxn modelId="{E7FB2F06-3C60-FE43-B957-87416A8A8E5F}" type="presOf" srcId="{CE6BF6DD-ECEA-4888-9956-F0BEB8DDC69A}" destId="{64A0BD6F-6ED7-5C43-8834-C14E4A1701A2}" srcOrd="0" destOrd="0" presId="urn:microsoft.com/office/officeart/2005/8/layout/list1"/>
    <dgm:cxn modelId="{87838E15-2A8E-7A40-93F5-B167B8A3F363}" type="presOf" srcId="{6883B869-2E38-4280-B2DB-3646F005D3A3}" destId="{1260C903-A614-F04E-ABF3-F8DF19AE2168}" srcOrd="0" destOrd="0" presId="urn:microsoft.com/office/officeart/2005/8/layout/list1"/>
    <dgm:cxn modelId="{A3672117-5DB2-7C48-BB0F-D9D8298D57A8}" type="presOf" srcId="{CE6BF6DD-ECEA-4888-9956-F0BEB8DDC69A}" destId="{085D58CE-222C-2144-9AA5-A612F83A6EFA}" srcOrd="1" destOrd="0" presId="urn:microsoft.com/office/officeart/2005/8/layout/list1"/>
    <dgm:cxn modelId="{54C8A32D-C44D-4DC6-B87F-C84BE07837CD}" srcId="{4C69EA02-E8C6-46D6-B504-668BEB61E038}" destId="{A472815A-071F-4CA8-8E81-B66ABB725137}" srcOrd="0" destOrd="0" parTransId="{ADCE7848-5DFB-4C27-8FC9-C06DCDD22A6F}" sibTransId="{71AF90AA-49D4-42DE-A907-26D04A939D7A}"/>
    <dgm:cxn modelId="{09610837-C6C4-4B53-9610-58CFA0FD89AC}" srcId="{F8FF682A-7127-4861-8D1F-FF9C4475F676}" destId="{510CDCA7-554E-49A4-AA32-10CB561CC1CF}" srcOrd="4" destOrd="0" parTransId="{AF230C12-9851-43AB-9180-9ACF2BDB87C1}" sibTransId="{8F2FA4AA-9581-4549-A7A9-C11503367BE6}"/>
    <dgm:cxn modelId="{C4C3EE63-4B79-8C44-A17E-7A14C0177FEA}" type="presOf" srcId="{A37AC3B4-86A6-4726-9B4B-9D1B0E8068CA}" destId="{64349563-E7A0-1043-94E7-21619958A4DE}" srcOrd="1" destOrd="0" presId="urn:microsoft.com/office/officeart/2005/8/layout/list1"/>
    <dgm:cxn modelId="{84621599-2940-FB43-A234-01C6E22DE48C}" type="presOf" srcId="{510CDCA7-554E-49A4-AA32-10CB561CC1CF}" destId="{FDC2C03F-E84B-2C43-9D9A-2D295D4547B7}" srcOrd="0" destOrd="0" presId="urn:microsoft.com/office/officeart/2005/8/layout/list1"/>
    <dgm:cxn modelId="{2989D8A4-4742-8B4F-91FC-4CECBE3DD64A}" type="presOf" srcId="{F8FF682A-7127-4861-8D1F-FF9C4475F676}" destId="{C289E1BD-895C-4143-8623-7366E8CABE88}" srcOrd="0" destOrd="0" presId="urn:microsoft.com/office/officeart/2005/8/layout/list1"/>
    <dgm:cxn modelId="{25C1AAAF-8725-004F-B399-C353C3BC9F42}" type="presOf" srcId="{4C69EA02-E8C6-46D6-B504-668BEB61E038}" destId="{A4CEF7EA-304C-344A-B46A-1A10521223D8}" srcOrd="0" destOrd="0" presId="urn:microsoft.com/office/officeart/2005/8/layout/list1"/>
    <dgm:cxn modelId="{A86848B4-07AB-4AFF-828C-FB3870DF6006}" srcId="{F8FF682A-7127-4861-8D1F-FF9C4475F676}" destId="{A37AC3B4-86A6-4726-9B4B-9D1B0E8068CA}" srcOrd="3" destOrd="0" parTransId="{5459F3A7-E604-405E-A7D4-BD06C8BBB00F}" sibTransId="{538D73D4-20C7-4A3A-94CF-24636A42CA26}"/>
    <dgm:cxn modelId="{5502AFC0-44C4-4B21-9825-641389788098}" srcId="{F8FF682A-7127-4861-8D1F-FF9C4475F676}" destId="{CE6BF6DD-ECEA-4888-9956-F0BEB8DDC69A}" srcOrd="2" destOrd="0" parTransId="{69A55F13-4144-4813-92DE-A53673A7CB96}" sibTransId="{1EA13CD1-6D5D-4367-A94B-2387BEBF29B7}"/>
    <dgm:cxn modelId="{8588D5C1-3710-44AC-9891-8E0DF757A7C4}" srcId="{4C69EA02-E8C6-46D6-B504-668BEB61E038}" destId="{21C025C9-D523-4400-8A10-BB013BEE9A80}" srcOrd="1" destOrd="0" parTransId="{8CE43453-9C82-4283-9DAB-DE13F53C9EDA}" sibTransId="{1667BD2B-E41C-45AC-AAAB-F7DB04FE1D85}"/>
    <dgm:cxn modelId="{BCEA3EC2-D986-2A48-ACE5-C4EF6C0F8F29}" type="presOf" srcId="{A37AC3B4-86A6-4726-9B4B-9D1B0E8068CA}" destId="{F87345FF-6DA0-A648-867C-0561CF412C6A}" srcOrd="0" destOrd="0" presId="urn:microsoft.com/office/officeart/2005/8/layout/list1"/>
    <dgm:cxn modelId="{A6A070D2-125A-494A-A922-8E4FEA7BED94}" srcId="{F8FF682A-7127-4861-8D1F-FF9C4475F676}" destId="{4C69EA02-E8C6-46D6-B504-668BEB61E038}" srcOrd="1" destOrd="0" parTransId="{3DFC6849-87C8-4961-876F-5F178BD15DBC}" sibTransId="{D72155E3-68B9-4E5E-A9F8-8A0462F4314B}"/>
    <dgm:cxn modelId="{E41E84D9-F624-6040-890E-B23E0FC16585}" type="presOf" srcId="{4C69EA02-E8C6-46D6-B504-668BEB61E038}" destId="{A9AD52D0-649E-1A46-A890-6648B11CB552}" srcOrd="1" destOrd="0" presId="urn:microsoft.com/office/officeart/2005/8/layout/list1"/>
    <dgm:cxn modelId="{C0F368F1-A9E2-6140-A38A-340BC38245B3}" type="presOf" srcId="{21C025C9-D523-4400-8A10-BB013BEE9A80}" destId="{C99CCBB5-75F4-3B4F-9ED5-4ACBE94A6399}" srcOrd="0" destOrd="1" presId="urn:microsoft.com/office/officeart/2005/8/layout/list1"/>
    <dgm:cxn modelId="{235AE2F9-02D5-8049-89E4-E01DBEE3837C}" type="presOf" srcId="{A472815A-071F-4CA8-8E81-B66ABB725137}" destId="{C99CCBB5-75F4-3B4F-9ED5-4ACBE94A6399}" srcOrd="0" destOrd="0" presId="urn:microsoft.com/office/officeart/2005/8/layout/list1"/>
    <dgm:cxn modelId="{5DCB87FC-528C-5841-8FDA-2719B68A24FE}" type="presOf" srcId="{6883B869-2E38-4280-B2DB-3646F005D3A3}" destId="{A5F05A13-BE73-8E4E-AC2E-DBDE8AEC9161}" srcOrd="1" destOrd="0" presId="urn:microsoft.com/office/officeart/2005/8/layout/list1"/>
    <dgm:cxn modelId="{9EA810FD-3BF4-E348-970F-1BF6BE5BAC26}" type="presOf" srcId="{510CDCA7-554E-49A4-AA32-10CB561CC1CF}" destId="{7EF86664-4DB9-524A-986B-26BBF886A80B}" srcOrd="1" destOrd="0" presId="urn:microsoft.com/office/officeart/2005/8/layout/list1"/>
    <dgm:cxn modelId="{D16E8186-C07A-CA47-BF65-C76086F301D8}" type="presParOf" srcId="{C289E1BD-895C-4143-8623-7366E8CABE88}" destId="{3EEF8C16-C656-474E-9560-7EB69FBE02B5}" srcOrd="0" destOrd="0" presId="urn:microsoft.com/office/officeart/2005/8/layout/list1"/>
    <dgm:cxn modelId="{5AC4D775-B98F-8348-9D8A-29ED98EC9414}" type="presParOf" srcId="{3EEF8C16-C656-474E-9560-7EB69FBE02B5}" destId="{1260C903-A614-F04E-ABF3-F8DF19AE2168}" srcOrd="0" destOrd="0" presId="urn:microsoft.com/office/officeart/2005/8/layout/list1"/>
    <dgm:cxn modelId="{30200D6E-0EA2-F547-99BC-564754012333}" type="presParOf" srcId="{3EEF8C16-C656-474E-9560-7EB69FBE02B5}" destId="{A5F05A13-BE73-8E4E-AC2E-DBDE8AEC9161}" srcOrd="1" destOrd="0" presId="urn:microsoft.com/office/officeart/2005/8/layout/list1"/>
    <dgm:cxn modelId="{93078C1E-3680-F347-BFB8-8661F43E75A3}" type="presParOf" srcId="{C289E1BD-895C-4143-8623-7366E8CABE88}" destId="{EF60FE85-FE54-9740-A7AA-FD260521230A}" srcOrd="1" destOrd="0" presId="urn:microsoft.com/office/officeart/2005/8/layout/list1"/>
    <dgm:cxn modelId="{8967BE60-ED3C-104A-AFD7-CB42DB872A68}" type="presParOf" srcId="{C289E1BD-895C-4143-8623-7366E8CABE88}" destId="{6FA26DB1-AE59-BB46-B0F1-3B8380B5F12D}" srcOrd="2" destOrd="0" presId="urn:microsoft.com/office/officeart/2005/8/layout/list1"/>
    <dgm:cxn modelId="{E5021E97-3F90-6440-BF20-9267A74EF05F}" type="presParOf" srcId="{C289E1BD-895C-4143-8623-7366E8CABE88}" destId="{C9DAC57F-60B6-6F40-A78C-A31B65880C5E}" srcOrd="3" destOrd="0" presId="urn:microsoft.com/office/officeart/2005/8/layout/list1"/>
    <dgm:cxn modelId="{79ED3EE6-413C-9A43-B70E-E33C6B17C6A7}" type="presParOf" srcId="{C289E1BD-895C-4143-8623-7366E8CABE88}" destId="{CFC4B552-BBED-1449-AD32-1818A8E658B4}" srcOrd="4" destOrd="0" presId="urn:microsoft.com/office/officeart/2005/8/layout/list1"/>
    <dgm:cxn modelId="{87DF60F6-8D9C-B341-94D8-AC1BB82F6B93}" type="presParOf" srcId="{CFC4B552-BBED-1449-AD32-1818A8E658B4}" destId="{A4CEF7EA-304C-344A-B46A-1A10521223D8}" srcOrd="0" destOrd="0" presId="urn:microsoft.com/office/officeart/2005/8/layout/list1"/>
    <dgm:cxn modelId="{901DD380-497B-B442-A8DE-FE6D23152534}" type="presParOf" srcId="{CFC4B552-BBED-1449-AD32-1818A8E658B4}" destId="{A9AD52D0-649E-1A46-A890-6648B11CB552}" srcOrd="1" destOrd="0" presId="urn:microsoft.com/office/officeart/2005/8/layout/list1"/>
    <dgm:cxn modelId="{0FA5430C-BBE2-FF4D-A4E8-B002016AE210}" type="presParOf" srcId="{C289E1BD-895C-4143-8623-7366E8CABE88}" destId="{8547924D-314E-2449-A01C-A98833A26121}" srcOrd="5" destOrd="0" presId="urn:microsoft.com/office/officeart/2005/8/layout/list1"/>
    <dgm:cxn modelId="{05EEB027-4964-124E-8CC7-885EE5332EB2}" type="presParOf" srcId="{C289E1BD-895C-4143-8623-7366E8CABE88}" destId="{C99CCBB5-75F4-3B4F-9ED5-4ACBE94A6399}" srcOrd="6" destOrd="0" presId="urn:microsoft.com/office/officeart/2005/8/layout/list1"/>
    <dgm:cxn modelId="{88F29958-BFB1-FA47-90A7-13923BC62887}" type="presParOf" srcId="{C289E1BD-895C-4143-8623-7366E8CABE88}" destId="{83DB3518-3B54-764A-88B6-90DDD3984DD3}" srcOrd="7" destOrd="0" presId="urn:microsoft.com/office/officeart/2005/8/layout/list1"/>
    <dgm:cxn modelId="{46EC972D-52FE-4A46-AB6C-C2B2FF3819E5}" type="presParOf" srcId="{C289E1BD-895C-4143-8623-7366E8CABE88}" destId="{A171AF59-9723-5D45-B156-5239AFD4537B}" srcOrd="8" destOrd="0" presId="urn:microsoft.com/office/officeart/2005/8/layout/list1"/>
    <dgm:cxn modelId="{431D0DFC-5242-5244-BF08-6CCF97CF014B}" type="presParOf" srcId="{A171AF59-9723-5D45-B156-5239AFD4537B}" destId="{64A0BD6F-6ED7-5C43-8834-C14E4A1701A2}" srcOrd="0" destOrd="0" presId="urn:microsoft.com/office/officeart/2005/8/layout/list1"/>
    <dgm:cxn modelId="{42067BCE-2817-1E4B-908E-650D23B37CA7}" type="presParOf" srcId="{A171AF59-9723-5D45-B156-5239AFD4537B}" destId="{085D58CE-222C-2144-9AA5-A612F83A6EFA}" srcOrd="1" destOrd="0" presId="urn:microsoft.com/office/officeart/2005/8/layout/list1"/>
    <dgm:cxn modelId="{3D1ADB7F-595E-B346-B2EC-30CD30E2D25A}" type="presParOf" srcId="{C289E1BD-895C-4143-8623-7366E8CABE88}" destId="{8E9927B3-5F0C-E248-9F6C-2B233ACD025E}" srcOrd="9" destOrd="0" presId="urn:microsoft.com/office/officeart/2005/8/layout/list1"/>
    <dgm:cxn modelId="{FDAE4DC0-3167-0E47-830A-404E08C53C82}" type="presParOf" srcId="{C289E1BD-895C-4143-8623-7366E8CABE88}" destId="{8C14CAEC-3599-5F4F-89E4-C29832D975C6}" srcOrd="10" destOrd="0" presId="urn:microsoft.com/office/officeart/2005/8/layout/list1"/>
    <dgm:cxn modelId="{C37F4718-FB9B-054B-8360-CC737C140BE4}" type="presParOf" srcId="{C289E1BD-895C-4143-8623-7366E8CABE88}" destId="{FE42742F-882E-7D4B-BC26-A514B5DDE13D}" srcOrd="11" destOrd="0" presId="urn:microsoft.com/office/officeart/2005/8/layout/list1"/>
    <dgm:cxn modelId="{34F3CF93-8471-B345-A2FB-AEE7D23125EA}" type="presParOf" srcId="{C289E1BD-895C-4143-8623-7366E8CABE88}" destId="{04DBB270-C436-1C4A-9FA2-C90F5F85146C}" srcOrd="12" destOrd="0" presId="urn:microsoft.com/office/officeart/2005/8/layout/list1"/>
    <dgm:cxn modelId="{BF258166-8282-504D-9117-C22165E784CE}" type="presParOf" srcId="{04DBB270-C436-1C4A-9FA2-C90F5F85146C}" destId="{F87345FF-6DA0-A648-867C-0561CF412C6A}" srcOrd="0" destOrd="0" presId="urn:microsoft.com/office/officeart/2005/8/layout/list1"/>
    <dgm:cxn modelId="{15240D3A-9094-314A-832F-29E3BEDA5139}" type="presParOf" srcId="{04DBB270-C436-1C4A-9FA2-C90F5F85146C}" destId="{64349563-E7A0-1043-94E7-21619958A4DE}" srcOrd="1" destOrd="0" presId="urn:microsoft.com/office/officeart/2005/8/layout/list1"/>
    <dgm:cxn modelId="{3F91B6B0-1586-4748-B696-5F5759892B58}" type="presParOf" srcId="{C289E1BD-895C-4143-8623-7366E8CABE88}" destId="{783255BB-F514-B343-BF31-23EC959C52E7}" srcOrd="13" destOrd="0" presId="urn:microsoft.com/office/officeart/2005/8/layout/list1"/>
    <dgm:cxn modelId="{3471B40B-1567-AD45-AD6E-9D489A3AD169}" type="presParOf" srcId="{C289E1BD-895C-4143-8623-7366E8CABE88}" destId="{E961770F-4B8B-0C45-BA5A-85156D110A01}" srcOrd="14" destOrd="0" presId="urn:microsoft.com/office/officeart/2005/8/layout/list1"/>
    <dgm:cxn modelId="{3EEF5AAE-C1F9-4D45-82C7-64255B785268}" type="presParOf" srcId="{C289E1BD-895C-4143-8623-7366E8CABE88}" destId="{EB76E7D7-4126-9847-AFB9-E0D0B1BD55E5}" srcOrd="15" destOrd="0" presId="urn:microsoft.com/office/officeart/2005/8/layout/list1"/>
    <dgm:cxn modelId="{DF68D57C-98A8-424B-B647-711584FC5148}" type="presParOf" srcId="{C289E1BD-895C-4143-8623-7366E8CABE88}" destId="{94F767AC-B4B6-7149-9AA0-54CF8D0420DF}" srcOrd="16" destOrd="0" presId="urn:microsoft.com/office/officeart/2005/8/layout/list1"/>
    <dgm:cxn modelId="{AB56C693-CFC4-7F48-A64B-2EF164CFF39F}" type="presParOf" srcId="{94F767AC-B4B6-7149-9AA0-54CF8D0420DF}" destId="{FDC2C03F-E84B-2C43-9D9A-2D295D4547B7}" srcOrd="0" destOrd="0" presId="urn:microsoft.com/office/officeart/2005/8/layout/list1"/>
    <dgm:cxn modelId="{6AD2901D-C69E-7F4C-A50E-518A2D67DDA9}" type="presParOf" srcId="{94F767AC-B4B6-7149-9AA0-54CF8D0420DF}" destId="{7EF86664-4DB9-524A-986B-26BBF886A80B}" srcOrd="1" destOrd="0" presId="urn:microsoft.com/office/officeart/2005/8/layout/list1"/>
    <dgm:cxn modelId="{F585AE02-2170-194C-9E12-DBA39C202EB5}" type="presParOf" srcId="{C289E1BD-895C-4143-8623-7366E8CABE88}" destId="{8AA6C267-C1E2-CB45-BB02-09462E34FB54}" srcOrd="17" destOrd="0" presId="urn:microsoft.com/office/officeart/2005/8/layout/list1"/>
    <dgm:cxn modelId="{D64A301F-78A9-BB4A-AF5E-F81D7911A5FD}" type="presParOf" srcId="{C289E1BD-895C-4143-8623-7366E8CABE88}" destId="{AC88706F-B078-1343-892E-18309D0B8C4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7296F-2381-384C-B827-E86F581B92A9}">
      <dsp:nvSpPr>
        <dsp:cNvPr id="0" name=""/>
        <dsp:cNvSpPr/>
      </dsp:nvSpPr>
      <dsp:spPr>
        <a:xfrm>
          <a:off x="0" y="0"/>
          <a:ext cx="8163718" cy="997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Političke ideologije, političke ideje i teorija</a:t>
          </a:r>
        </a:p>
      </dsp:txBody>
      <dsp:txXfrm>
        <a:off x="29211" y="29211"/>
        <a:ext cx="7087502" cy="938926"/>
      </dsp:txXfrm>
    </dsp:sp>
    <dsp:sp modelId="{153FAF5B-9ED2-BD42-BF9A-9B27F95B9093}">
      <dsp:nvSpPr>
        <dsp:cNvPr id="0" name=""/>
        <dsp:cNvSpPr/>
      </dsp:nvSpPr>
      <dsp:spPr>
        <a:xfrm>
          <a:off x="720328" y="1163572"/>
          <a:ext cx="8163718" cy="997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Klasične političke ideologije (liberalizam, socijalizam, konzervativizam, nacionalizam, fašizam)</a:t>
          </a:r>
        </a:p>
      </dsp:txBody>
      <dsp:txXfrm>
        <a:off x="749539" y="1192783"/>
        <a:ext cx="6736692" cy="938926"/>
      </dsp:txXfrm>
    </dsp:sp>
    <dsp:sp modelId="{AA239796-1256-ED43-8427-55D040D94793}">
      <dsp:nvSpPr>
        <dsp:cNvPr id="0" name=""/>
        <dsp:cNvSpPr/>
      </dsp:nvSpPr>
      <dsp:spPr>
        <a:xfrm>
          <a:off x="1440656" y="2327145"/>
          <a:ext cx="8163718" cy="997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Moderne političke ideologije (feminizam, ekologizam, religijski fundamentalizam, populizam)</a:t>
          </a:r>
        </a:p>
      </dsp:txBody>
      <dsp:txXfrm>
        <a:off x="1469867" y="2356356"/>
        <a:ext cx="6736692" cy="938926"/>
      </dsp:txXfrm>
    </dsp:sp>
    <dsp:sp modelId="{AF99F197-0F48-C047-BCF5-E98C880700EA}">
      <dsp:nvSpPr>
        <dsp:cNvPr id="0" name=""/>
        <dsp:cNvSpPr/>
      </dsp:nvSpPr>
      <dsp:spPr>
        <a:xfrm>
          <a:off x="7515442" y="756322"/>
          <a:ext cx="648276" cy="64827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7661304" y="756322"/>
        <a:ext cx="356552" cy="487828"/>
      </dsp:txXfrm>
    </dsp:sp>
    <dsp:sp modelId="{D1F61CCE-2CBF-AB46-B1D8-6F845BFF6EFD}">
      <dsp:nvSpPr>
        <dsp:cNvPr id="0" name=""/>
        <dsp:cNvSpPr/>
      </dsp:nvSpPr>
      <dsp:spPr>
        <a:xfrm>
          <a:off x="8235770" y="1913246"/>
          <a:ext cx="648276" cy="6482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381632" y="1913246"/>
        <a:ext cx="356552" cy="487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26DB1-AE59-BB46-B0F1-3B8380B5F12D}">
      <dsp:nvSpPr>
        <dsp:cNvPr id="0" name=""/>
        <dsp:cNvSpPr/>
      </dsp:nvSpPr>
      <dsp:spPr>
        <a:xfrm>
          <a:off x="0" y="308123"/>
          <a:ext cx="5913437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05A13-BE73-8E4E-AC2E-DBDE8AEC9161}">
      <dsp:nvSpPr>
        <dsp:cNvPr id="0" name=""/>
        <dsp:cNvSpPr/>
      </dsp:nvSpPr>
      <dsp:spPr>
        <a:xfrm>
          <a:off x="295671" y="42443"/>
          <a:ext cx="4139405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dk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Izvorna literatura</a:t>
          </a:r>
        </a:p>
      </dsp:txBody>
      <dsp:txXfrm>
        <a:off x="321610" y="68382"/>
        <a:ext cx="4087527" cy="479482"/>
      </dsp:txXfrm>
    </dsp:sp>
    <dsp:sp modelId="{C99CCBB5-75F4-3B4F-9ED5-4ACBE94A6399}">
      <dsp:nvSpPr>
        <dsp:cNvPr id="0" name=""/>
        <dsp:cNvSpPr/>
      </dsp:nvSpPr>
      <dsp:spPr>
        <a:xfrm>
          <a:off x="0" y="1124603"/>
          <a:ext cx="5913437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948" tIns="374904" rIns="45894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Dva pitanja;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Otvoreni, kratki odgovori. </a:t>
          </a:r>
        </a:p>
      </dsp:txBody>
      <dsp:txXfrm>
        <a:off x="0" y="1124603"/>
        <a:ext cx="5913437" cy="1020600"/>
      </dsp:txXfrm>
    </dsp:sp>
    <dsp:sp modelId="{A9AD52D0-649E-1A46-A890-6648B11CB552}">
      <dsp:nvSpPr>
        <dsp:cNvPr id="0" name=""/>
        <dsp:cNvSpPr/>
      </dsp:nvSpPr>
      <dsp:spPr>
        <a:xfrm>
          <a:off x="295671" y="858923"/>
          <a:ext cx="4139405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dk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Test:</a:t>
          </a:r>
        </a:p>
      </dsp:txBody>
      <dsp:txXfrm>
        <a:off x="321610" y="884862"/>
        <a:ext cx="4087527" cy="479482"/>
      </dsp:txXfrm>
    </dsp:sp>
    <dsp:sp modelId="{8C14CAEC-3599-5F4F-89E4-C29832D975C6}">
      <dsp:nvSpPr>
        <dsp:cNvPr id="0" name=""/>
        <dsp:cNvSpPr/>
      </dsp:nvSpPr>
      <dsp:spPr>
        <a:xfrm>
          <a:off x="0" y="2508084"/>
          <a:ext cx="5913437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D58CE-222C-2144-9AA5-A612F83A6EFA}">
      <dsp:nvSpPr>
        <dsp:cNvPr id="0" name=""/>
        <dsp:cNvSpPr/>
      </dsp:nvSpPr>
      <dsp:spPr>
        <a:xfrm>
          <a:off x="295671" y="2242404"/>
          <a:ext cx="4139405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dk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Poeni (0 – 2) – max. 10</a:t>
          </a:r>
        </a:p>
      </dsp:txBody>
      <dsp:txXfrm>
        <a:off x="321610" y="2268343"/>
        <a:ext cx="4087527" cy="479482"/>
      </dsp:txXfrm>
    </dsp:sp>
    <dsp:sp modelId="{E961770F-4B8B-0C45-BA5A-85156D110A01}">
      <dsp:nvSpPr>
        <dsp:cNvPr id="0" name=""/>
        <dsp:cNvSpPr/>
      </dsp:nvSpPr>
      <dsp:spPr>
        <a:xfrm>
          <a:off x="0" y="3324564"/>
          <a:ext cx="5913437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49563-E7A0-1043-94E7-21619958A4DE}">
      <dsp:nvSpPr>
        <dsp:cNvPr id="0" name=""/>
        <dsp:cNvSpPr/>
      </dsp:nvSpPr>
      <dsp:spPr>
        <a:xfrm>
          <a:off x="295671" y="3058883"/>
          <a:ext cx="4139405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dk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Najmanje 3 poena!</a:t>
          </a:r>
        </a:p>
      </dsp:txBody>
      <dsp:txXfrm>
        <a:off x="321610" y="3084822"/>
        <a:ext cx="4087527" cy="479482"/>
      </dsp:txXfrm>
    </dsp:sp>
    <dsp:sp modelId="{AC88706F-B078-1343-892E-18309D0B8C44}">
      <dsp:nvSpPr>
        <dsp:cNvPr id="0" name=""/>
        <dsp:cNvSpPr/>
      </dsp:nvSpPr>
      <dsp:spPr>
        <a:xfrm>
          <a:off x="0" y="4141044"/>
          <a:ext cx="5913437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86664-4DB9-524A-986B-26BBF886A80B}">
      <dsp:nvSpPr>
        <dsp:cNvPr id="0" name=""/>
        <dsp:cNvSpPr/>
      </dsp:nvSpPr>
      <dsp:spPr>
        <a:xfrm>
          <a:off x="295671" y="3875364"/>
          <a:ext cx="4139405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dk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Obavezno prisustvo na 3 časa vežbi.</a:t>
          </a:r>
        </a:p>
      </dsp:txBody>
      <dsp:txXfrm>
        <a:off x="321610" y="3901303"/>
        <a:ext cx="4087527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0BF8-1D8E-9840-A1E9-FD8A2BB9AAB7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5C27-AE59-FB49-B955-03631A2E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9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5C27-AE59-FB49-B955-03631A2E77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2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jan.vranic@fpn.bg.ac.rs" TargetMode="External"/><Relationship Id="rId2" Type="http://schemas.openxmlformats.org/officeDocument/2006/relationships/hyperlink" Target="mailto:marko.simendic@fpn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Ideologije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488596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Prof. Dr Marko </a:t>
            </a:r>
            <a:r>
              <a:rPr lang="en-US" sz="2400" dirty="0" err="1"/>
              <a:t>Simendić</a:t>
            </a:r>
            <a:r>
              <a:rPr lang="en-US" sz="2400" dirty="0"/>
              <a:t>               Prof. </a:t>
            </a:r>
            <a:r>
              <a:rPr lang="en-US" sz="2400" dirty="0" err="1"/>
              <a:t>Dr</a:t>
            </a:r>
            <a:r>
              <a:rPr lang="en-US" sz="2400" dirty="0"/>
              <a:t> Bojan </a:t>
            </a:r>
            <a:r>
              <a:rPr lang="en-US" sz="2400" dirty="0" err="1"/>
              <a:t>Vranić</a:t>
            </a:r>
            <a:endParaRPr lang="en-US" sz="2400" dirty="0"/>
          </a:p>
          <a:p>
            <a:r>
              <a:rPr lang="en-US" sz="2400" cap="none" dirty="0">
                <a:hlinkClick r:id="rId2"/>
              </a:rPr>
              <a:t>marko.simendic@fpn.bg.ac.rs</a:t>
            </a:r>
            <a:r>
              <a:rPr lang="en-US" sz="2400" cap="none" dirty="0"/>
              <a:t>                    </a:t>
            </a:r>
            <a:r>
              <a:rPr lang="en-US" sz="2400" cap="none" dirty="0">
                <a:hlinkClick r:id="rId3"/>
              </a:rPr>
              <a:t>bojan.vranic@fpn.bg.ac.rs</a:t>
            </a:r>
            <a:r>
              <a:rPr lang="en-US" sz="2400" cap="none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7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216D9FD-860F-4F5C-8D9B-CE7002071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71981-707C-6E4B-B84B-949F8E62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1" y="977028"/>
            <a:ext cx="3333410" cy="5237503"/>
          </a:xfrm>
        </p:spPr>
        <p:txBody>
          <a:bodyPr anchor="ctr">
            <a:normAutofit/>
          </a:bodyPr>
          <a:lstStyle/>
          <a:p>
            <a:r>
              <a:rPr lang="en-US"/>
              <a:t>Istraživački Projekti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74069-7026-466C-B495-20FB9578C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993" y="0"/>
            <a:ext cx="7538007" cy="6858000"/>
          </a:xfrm>
          <a:prstGeom prst="rect">
            <a:avLst/>
          </a:prstGeom>
          <a:solidFill>
            <a:schemeClr val="tx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685D80-4D5A-471F-9215-651424F47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787" y="0"/>
            <a:ext cx="1645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054B-3180-4849-9C14-786EF9D76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954" y="977029"/>
            <a:ext cx="5428789" cy="5237503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Cilj istraživačkih projekata je analiza i razumevanje ideološkoh ideja i pojmova u okviru zadatog sadržaja (knjiga, film, mediji);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Istraživački tim: 3 - 5 članova;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Ishod: pisana analiza (do 5 strana) i prezentacija do 30 minuta;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Projekti menjaju vežbe i oslobađaju jednog pitanja na ispitu (citat)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Poeni: 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Prezentacija: 3 do 10 poena (individualno ocenjivanje);</a:t>
            </a:r>
          </a:p>
          <a:p>
            <a:pPr lvl="1">
              <a:lnSpc>
                <a:spcPct val="110000"/>
              </a:lnSpc>
            </a:pPr>
            <a:r>
              <a:rPr lang="en-US">
                <a:solidFill>
                  <a:schemeClr val="bg1"/>
                </a:solidFill>
              </a:rPr>
              <a:t>Pisana analiza: 7 do 15 poena (grupno ocenjivanje).</a:t>
            </a:r>
          </a:p>
        </p:txBody>
      </p:sp>
    </p:spTree>
    <p:extLst>
      <p:ext uri="{BB962C8B-B14F-4D97-AF65-F5344CB8AC3E}">
        <p14:creationId xmlns:p14="http://schemas.microsoft.com/office/powerpoint/2010/main" val="99020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778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Ukupno</a:t>
            </a:r>
            <a:r>
              <a:rPr lang="en-US" dirty="0"/>
              <a:t> 50/25 </a:t>
            </a:r>
            <a:r>
              <a:rPr lang="en-US" dirty="0" err="1"/>
              <a:t>poena</a:t>
            </a:r>
            <a:r>
              <a:rPr lang="en-US" dirty="0"/>
              <a:t>;</a:t>
            </a:r>
          </a:p>
          <a:p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;</a:t>
            </a:r>
          </a:p>
          <a:p>
            <a:r>
              <a:rPr lang="en-US" dirty="0" err="1"/>
              <a:t>Pismeni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usmeni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ispita</a:t>
            </a:r>
            <a:endParaRPr lang="en-US" dirty="0"/>
          </a:p>
          <a:p>
            <a:r>
              <a:rPr lang="en-US" dirty="0" err="1"/>
              <a:t>Pismeni</a:t>
            </a:r>
            <a:r>
              <a:rPr lang="en-US" dirty="0"/>
              <a:t>: 3 </a:t>
            </a:r>
            <a:r>
              <a:rPr lang="en-US" dirty="0" err="1"/>
              <a:t>esejska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;</a:t>
            </a:r>
          </a:p>
          <a:p>
            <a:r>
              <a:rPr lang="en-US" dirty="0" err="1"/>
              <a:t>Usmeni</a:t>
            </a:r>
            <a:r>
              <a:rPr lang="en-US" dirty="0"/>
              <a:t>: </a:t>
            </a:r>
            <a:r>
              <a:rPr lang="en-US" dirty="0" err="1"/>
              <a:t>Ispitna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–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ispitu</a:t>
            </a:r>
            <a:endParaRPr lang="en-US" dirty="0"/>
          </a:p>
          <a:p>
            <a:r>
              <a:rPr lang="en-US" b="1" dirty="0" err="1"/>
              <a:t>Literatura</a:t>
            </a:r>
            <a:r>
              <a:rPr lang="en-US" b="1" dirty="0"/>
              <a:t> (</a:t>
            </a:r>
            <a:r>
              <a:rPr lang="en-US" b="1" dirty="0" err="1"/>
              <a:t>pismeni</a:t>
            </a:r>
            <a:r>
              <a:rPr lang="en-US" b="1" dirty="0"/>
              <a:t>):</a:t>
            </a:r>
          </a:p>
          <a:p>
            <a:pPr lvl="1"/>
            <a:r>
              <a:rPr lang="en-US" dirty="0"/>
              <a:t>Erik </a:t>
            </a:r>
            <a:r>
              <a:rPr lang="en-US" dirty="0" err="1"/>
              <a:t>Hobsbaum</a:t>
            </a:r>
            <a:r>
              <a:rPr lang="en-US" dirty="0"/>
              <a:t>, </a:t>
            </a:r>
            <a:r>
              <a:rPr lang="en-US" i="1" dirty="0" err="1"/>
              <a:t>Doba</a:t>
            </a:r>
            <a:r>
              <a:rPr lang="en-US" i="1" dirty="0"/>
              <a:t> </a:t>
            </a:r>
            <a:r>
              <a:rPr lang="en-US" i="1" dirty="0" err="1"/>
              <a:t>ekstrema</a:t>
            </a:r>
            <a:r>
              <a:rPr lang="en-US" i="1" dirty="0"/>
              <a:t>, </a:t>
            </a:r>
            <a:r>
              <a:rPr lang="en-US" dirty="0" err="1"/>
              <a:t>Dereta</a:t>
            </a:r>
            <a:r>
              <a:rPr lang="en-US" dirty="0"/>
              <a:t>, Beograd, 2004, str. 47 - 138 </a:t>
            </a:r>
            <a:r>
              <a:rPr lang="en-US" dirty="0" err="1"/>
              <a:t>i</a:t>
            </a:r>
            <a:r>
              <a:rPr lang="en-US" dirty="0"/>
              <a:t> 154 </a:t>
            </a:r>
            <a:r>
              <a:rPr lang="mr-IN" dirty="0"/>
              <a:t>–</a:t>
            </a:r>
            <a:r>
              <a:rPr lang="en-US" dirty="0"/>
              <a:t> 243</a:t>
            </a:r>
          </a:p>
          <a:p>
            <a:pPr lvl="1"/>
            <a:r>
              <a:rPr lang="en-US" dirty="0" err="1"/>
              <a:t>Ilija</a:t>
            </a:r>
            <a:r>
              <a:rPr lang="en-US" dirty="0"/>
              <a:t> </a:t>
            </a:r>
            <a:r>
              <a:rPr lang="en-US" dirty="0" err="1"/>
              <a:t>Vujačić</a:t>
            </a:r>
            <a:r>
              <a:rPr lang="en-US" dirty="0"/>
              <a:t>, </a:t>
            </a:r>
            <a:r>
              <a:rPr lang="en-US" i="1" dirty="0" err="1"/>
              <a:t>Politička</a:t>
            </a:r>
            <a:r>
              <a:rPr lang="en-US" i="1" dirty="0"/>
              <a:t> </a:t>
            </a:r>
            <a:r>
              <a:rPr lang="en-US" i="1" dirty="0" err="1"/>
              <a:t>teorija</a:t>
            </a:r>
            <a:r>
              <a:rPr lang="en-US" i="1" dirty="0"/>
              <a:t>, </a:t>
            </a:r>
            <a:r>
              <a:rPr lang="en-US" dirty="0" err="1"/>
              <a:t>Čigoja</a:t>
            </a:r>
            <a:r>
              <a:rPr lang="en-US" dirty="0"/>
              <a:t> </a:t>
            </a:r>
            <a:r>
              <a:rPr lang="en-US" dirty="0" err="1"/>
              <a:t>štampa</a:t>
            </a:r>
            <a:r>
              <a:rPr lang="en-US" dirty="0"/>
              <a:t>, Beograd, 2002, str. 169 – 248.</a:t>
            </a:r>
          </a:p>
          <a:p>
            <a:r>
              <a:rPr lang="en-US" b="1" dirty="0" err="1"/>
              <a:t>Literatura</a:t>
            </a:r>
            <a:r>
              <a:rPr lang="en-US" b="1" dirty="0"/>
              <a:t> (</a:t>
            </a:r>
            <a:r>
              <a:rPr lang="en-US" b="1" dirty="0" err="1"/>
              <a:t>usmeni</a:t>
            </a:r>
            <a:r>
              <a:rPr lang="en-US" b="1" dirty="0"/>
              <a:t>):</a:t>
            </a:r>
          </a:p>
          <a:p>
            <a:pPr lvl="1"/>
            <a:r>
              <a:rPr lang="en-US" b="1" dirty="0" err="1"/>
              <a:t>Celokupna</a:t>
            </a:r>
            <a:r>
              <a:rPr lang="en-US" b="1" dirty="0"/>
              <a:t> </a:t>
            </a:r>
            <a:r>
              <a:rPr lang="en-US" b="1" dirty="0" err="1"/>
              <a:t>literatura</a:t>
            </a:r>
            <a:r>
              <a:rPr lang="en-US" b="1" dirty="0"/>
              <a:t> s </a:t>
            </a:r>
            <a:r>
              <a:rPr lang="en-US" b="1" dirty="0" err="1"/>
              <a:t>vežbi</a:t>
            </a:r>
            <a:r>
              <a:rPr lang="en-US" b="1" dirty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67254" y="2015732"/>
            <a:ext cx="2387600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  </a:t>
            </a:r>
            <a:r>
              <a:rPr lang="en-US" sz="2000" dirty="0" err="1"/>
              <a:t>Ocena</a:t>
            </a:r>
            <a:endParaRPr lang="en-US" sz="2000" dirty="0"/>
          </a:p>
          <a:p>
            <a:pPr algn="ctr"/>
            <a:r>
              <a:rPr lang="en-US" sz="2000" dirty="0"/>
              <a:t> 5 (0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6 (26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7 (32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8 (38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9 (44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10 (50 </a:t>
            </a:r>
            <a:r>
              <a:rPr lang="en-US" sz="2000" dirty="0" err="1"/>
              <a:t>poena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503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Kolokvijum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err="1"/>
              <a:t>Endru</a:t>
            </a:r>
            <a:r>
              <a:rPr lang="en-US" sz="2400" dirty="0"/>
              <a:t> </a:t>
            </a:r>
            <a:r>
              <a:rPr lang="en-US" sz="2400" dirty="0" err="1"/>
              <a:t>Hejvud</a:t>
            </a:r>
            <a:r>
              <a:rPr lang="en-US" sz="2400" dirty="0"/>
              <a:t>, </a:t>
            </a:r>
            <a:r>
              <a:rPr lang="en-US" sz="2400" i="1" dirty="0" err="1"/>
              <a:t>Političke</a:t>
            </a:r>
            <a:r>
              <a:rPr lang="en-US" sz="2400" i="1" dirty="0"/>
              <a:t> </a:t>
            </a:r>
            <a:r>
              <a:rPr lang="en-US" sz="2400" i="1" dirty="0" err="1"/>
              <a:t>ideologije</a:t>
            </a:r>
            <a:r>
              <a:rPr lang="en-US" sz="2400" dirty="0"/>
              <a:t>, </a:t>
            </a:r>
            <a:r>
              <a:rPr lang="en-US" sz="2400" dirty="0" err="1"/>
              <a:t>Zavod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udžbrnike</a:t>
            </a:r>
            <a:r>
              <a:rPr lang="en-US" sz="2400" dirty="0"/>
              <a:t>, Beograd, 2005.</a:t>
            </a:r>
          </a:p>
          <a:p>
            <a:r>
              <a:rPr lang="en-US" sz="2400" dirty="0"/>
              <a:t>45 </a:t>
            </a:r>
            <a:r>
              <a:rPr lang="en-US" sz="2400" dirty="0" err="1"/>
              <a:t>pitanja</a:t>
            </a:r>
            <a:r>
              <a:rPr lang="en-US" sz="2400" dirty="0"/>
              <a:t> – max. 45 </a:t>
            </a:r>
            <a:r>
              <a:rPr lang="en-US" sz="2400" dirty="0" err="1"/>
              <a:t>poena</a:t>
            </a:r>
            <a:r>
              <a:rPr lang="en-US" sz="2400" dirty="0"/>
              <a:t>.</a:t>
            </a:r>
          </a:p>
          <a:p>
            <a:r>
              <a:rPr lang="en-US" sz="2400" b="1" dirty="0"/>
              <a:t>21 </a:t>
            </a:r>
            <a:r>
              <a:rPr lang="en-US" sz="2400" b="1" dirty="0" err="1"/>
              <a:t>poen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prolaz</a:t>
            </a:r>
            <a:r>
              <a:rPr lang="en-US" sz="2400" b="1" dirty="0"/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33360" y="3183471"/>
            <a:ext cx="2421494" cy="32932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/>
              <a:t>Termin</a:t>
            </a:r>
            <a:r>
              <a:rPr lang="en-US" sz="2000" dirty="0"/>
              <a:t> </a:t>
            </a:r>
            <a:r>
              <a:rPr lang="en-US" sz="2000" dirty="0" err="1"/>
              <a:t>prvog</a:t>
            </a:r>
            <a:r>
              <a:rPr lang="en-US" sz="2000" dirty="0"/>
              <a:t> </a:t>
            </a:r>
            <a:r>
              <a:rPr lang="en-US" sz="2000" dirty="0" err="1"/>
              <a:t>kolokvijuma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800" dirty="0"/>
              <a:t>21. </a:t>
            </a:r>
            <a:r>
              <a:rPr lang="en-US" sz="2800" dirty="0" err="1"/>
              <a:t>april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000" dirty="0" err="1"/>
              <a:t>Termin</a:t>
            </a:r>
            <a:r>
              <a:rPr lang="en-US" sz="2000" dirty="0"/>
              <a:t> </a:t>
            </a:r>
            <a:r>
              <a:rPr lang="en-US" sz="2000" dirty="0" err="1"/>
              <a:t>popravnog</a:t>
            </a:r>
            <a:r>
              <a:rPr lang="en-US" sz="2000" dirty="0"/>
              <a:t> </a:t>
            </a:r>
            <a:r>
              <a:rPr lang="en-US" sz="2000" dirty="0" err="1"/>
              <a:t>kolokvijuma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800" dirty="0"/>
              <a:t>12. </a:t>
            </a:r>
            <a:r>
              <a:rPr lang="en-US" sz="2800" dirty="0" err="1"/>
              <a:t>maj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10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326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/>
              <a:t>POLOŽENE SVE PREDISPITNE OBAVEZE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7316" y="2344038"/>
            <a:ext cx="2971800" cy="2554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Ocena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5 (0 – 50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6 (51 – 60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7 (61 - 70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8 (71 – 80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9 (81 – 90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10 (91 – 100 </a:t>
            </a:r>
            <a:r>
              <a:rPr lang="en-US" sz="2000" dirty="0" err="1"/>
              <a:t>poena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2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en-US" dirty="0"/>
          </a:p>
          <a:p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  <a:p>
            <a:r>
              <a:rPr lang="en-US" dirty="0"/>
              <a:t>Internet </a:t>
            </a:r>
            <a:r>
              <a:rPr lang="en-US" dirty="0" err="1"/>
              <a:t>stranica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predavanja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vežbi</a:t>
            </a:r>
            <a:endParaRPr lang="en-US" dirty="0"/>
          </a:p>
          <a:p>
            <a:r>
              <a:rPr lang="en-US" dirty="0" err="1"/>
              <a:t>Evaluacija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kolokvijumu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Uvod: Kratak opis i ciljevi predmeta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r-Latn-CS"/>
          </a:p>
          <a:p>
            <a:r>
              <a:rPr lang="sr-Latn-CS" sz="2400"/>
              <a:t>Opšti cilj predmeta je da studentima i studentkinjama Fakulteta političkih nauka pruži osnovni pregled ideoloških sadržaja klasičnih i savremenih teorija ideologije;</a:t>
            </a:r>
          </a:p>
          <a:p>
            <a:endParaRPr lang="sr-Latn-CS" sz="2400"/>
          </a:p>
          <a:p>
            <a:r>
              <a:rPr lang="sr-Latn-CS" sz="2400"/>
              <a:t>Očekuje se da će studenti i studentkinje nakon uspešno položenog predmeta biti u stanju da identifikuju, razumeju i prosuđuju o različitim ideologijama i ideološkim stavovima.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7897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Predavanja</a:t>
            </a:r>
            <a:endParaRPr lang="en-US" sz="2400" dirty="0"/>
          </a:p>
          <a:p>
            <a:r>
              <a:rPr lang="en-US" sz="2400" dirty="0" err="1"/>
              <a:t>Vežbe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Istraživački</a:t>
            </a:r>
            <a:r>
              <a:rPr lang="en-US" sz="2400" dirty="0"/>
              <a:t> </a:t>
            </a:r>
            <a:r>
              <a:rPr lang="en-US" sz="2400" dirty="0" err="1"/>
              <a:t>projekti</a:t>
            </a:r>
            <a:endParaRPr lang="en-US" sz="2400" dirty="0"/>
          </a:p>
          <a:p>
            <a:r>
              <a:rPr lang="en-US" sz="2400" dirty="0" err="1"/>
              <a:t>Konsultacije</a:t>
            </a:r>
            <a:endParaRPr lang="en-US" sz="2400" dirty="0"/>
          </a:p>
          <a:p>
            <a:r>
              <a:rPr lang="en-US" sz="2400" dirty="0" err="1"/>
              <a:t>Čitanje</a:t>
            </a:r>
            <a:r>
              <a:rPr lang="en-US" sz="2400" dirty="0"/>
              <a:t> </a:t>
            </a:r>
            <a:r>
              <a:rPr lang="en-US" sz="2400" dirty="0" err="1"/>
              <a:t>izvorne</a:t>
            </a:r>
            <a:r>
              <a:rPr lang="en-US" sz="2400" dirty="0"/>
              <a:t> literature</a:t>
            </a:r>
          </a:p>
        </p:txBody>
      </p:sp>
    </p:spTree>
    <p:extLst>
      <p:ext uri="{BB962C8B-B14F-4D97-AF65-F5344CB8AC3E}">
        <p14:creationId xmlns:p14="http://schemas.microsoft.com/office/powerpoint/2010/main" val="5390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r>
              <a:rPr lang="en-US" dirty="0" err="1"/>
              <a:t>stranica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1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sz="4000" dirty="0" err="1"/>
              <a:t>ideologije.fpn.bg.ac.rs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318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Program </a:t>
            </a:r>
            <a:r>
              <a:rPr lang="en-US" dirty="0" err="1"/>
              <a:t>predavanja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FA50C2-BBAD-4259-980C-847F37023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064591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02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 err="1"/>
              <a:t>Vežbe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D4ACF3-FACF-47DF-8D79-5BDCDB7CF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35033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273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456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Klasični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novi</a:t>
            </a:r>
            <a:r>
              <a:rPr lang="en-US" b="1" dirty="0"/>
              <a:t> </a:t>
            </a:r>
            <a:r>
              <a:rPr lang="en-US" b="1" dirty="0" err="1"/>
              <a:t>liberalizam</a:t>
            </a:r>
            <a:r>
              <a:rPr lang="en-US" b="1" dirty="0"/>
              <a:t>: </a:t>
            </a:r>
          </a:p>
          <a:p>
            <a:pPr lvl="1"/>
            <a:r>
              <a:rPr lang="en-US" b="1" dirty="0" err="1"/>
              <a:t>Vilhelm</a:t>
            </a:r>
            <a:r>
              <a:rPr lang="en-US" b="1" dirty="0"/>
              <a:t> </a:t>
            </a:r>
            <a:r>
              <a:rPr lang="en-US" b="1" dirty="0" err="1"/>
              <a:t>fon</a:t>
            </a:r>
            <a:r>
              <a:rPr lang="en-US" b="1" dirty="0"/>
              <a:t> </a:t>
            </a:r>
            <a:r>
              <a:rPr lang="en-US" b="1" dirty="0" err="1"/>
              <a:t>Humbolt</a:t>
            </a:r>
            <a:r>
              <a:rPr lang="en-US" dirty="0"/>
              <a:t>, </a:t>
            </a:r>
            <a:r>
              <a:rPr lang="en-US" i="1" dirty="0" err="1"/>
              <a:t>Ideje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pokušaj</a:t>
            </a:r>
            <a:r>
              <a:rPr lang="en-US" i="1" dirty="0"/>
              <a:t> </a:t>
            </a:r>
            <a:r>
              <a:rPr lang="en-US" i="1" dirty="0" err="1"/>
              <a:t>određivanja</a:t>
            </a:r>
            <a:r>
              <a:rPr lang="en-US" i="1" dirty="0"/>
              <a:t> </a:t>
            </a:r>
            <a:r>
              <a:rPr lang="en-US" i="1" dirty="0" err="1"/>
              <a:t>granica</a:t>
            </a:r>
            <a:r>
              <a:rPr lang="en-US" i="1" dirty="0"/>
              <a:t> </a:t>
            </a:r>
            <a:r>
              <a:rPr lang="en-US" i="1" dirty="0" err="1"/>
              <a:t>delotvornosti</a:t>
            </a:r>
            <a:r>
              <a:rPr lang="en-US" i="1" dirty="0"/>
              <a:t> </a:t>
            </a:r>
            <a:r>
              <a:rPr lang="en-US" i="1" dirty="0" err="1"/>
              <a:t>države</a:t>
            </a:r>
            <a:r>
              <a:rPr lang="en-US" i="1" dirty="0"/>
              <a:t>, </a:t>
            </a:r>
            <a:r>
              <a:rPr lang="en-US" dirty="0" err="1"/>
              <a:t>Izdavačka</a:t>
            </a:r>
            <a:r>
              <a:rPr lang="en-US" dirty="0"/>
              <a:t> </a:t>
            </a:r>
            <a:r>
              <a:rPr lang="en-US" dirty="0" err="1"/>
              <a:t>knjižarnica</a:t>
            </a:r>
            <a:r>
              <a:rPr lang="en-US" dirty="0"/>
              <a:t> </a:t>
            </a:r>
            <a:r>
              <a:rPr lang="en-US" dirty="0" err="1"/>
              <a:t>Zorana</a:t>
            </a:r>
            <a:r>
              <a:rPr lang="en-US" dirty="0"/>
              <a:t> </a:t>
            </a:r>
            <a:r>
              <a:rPr lang="en-US" dirty="0" err="1"/>
              <a:t>Stojanovića</a:t>
            </a:r>
            <a:r>
              <a:rPr lang="en-US" dirty="0"/>
              <a:t>, </a:t>
            </a:r>
            <a:r>
              <a:rPr lang="en-US" dirty="0" err="1"/>
              <a:t>Sremski</a:t>
            </a:r>
            <a:r>
              <a:rPr lang="en-US" dirty="0"/>
              <a:t> </a:t>
            </a:r>
            <a:r>
              <a:rPr lang="en-US" dirty="0" err="1"/>
              <a:t>Karlovci</a:t>
            </a:r>
            <a:r>
              <a:rPr lang="en-US" dirty="0"/>
              <a:t>, 1991, str. 5</a:t>
            </a:r>
            <a:r>
              <a:rPr lang="mr-IN" dirty="0"/>
              <a:t>–</a:t>
            </a:r>
            <a:r>
              <a:rPr lang="en-US" dirty="0"/>
              <a:t> 63, 102 </a:t>
            </a:r>
            <a:r>
              <a:rPr lang="mr-IN" dirty="0"/>
              <a:t>–</a:t>
            </a:r>
            <a:r>
              <a:rPr lang="en-US" dirty="0"/>
              <a:t> 172.</a:t>
            </a:r>
          </a:p>
          <a:p>
            <a:pPr lvl="1"/>
            <a:r>
              <a:rPr lang="en-US" b="1" dirty="0"/>
              <a:t>Milton </a:t>
            </a:r>
            <a:r>
              <a:rPr lang="en-US" b="1" dirty="0" err="1"/>
              <a:t>Fridman</a:t>
            </a:r>
            <a:r>
              <a:rPr lang="en-US" dirty="0"/>
              <a:t>, </a:t>
            </a:r>
            <a:r>
              <a:rPr lang="en-US" i="1" dirty="0" err="1"/>
              <a:t>Kapitalizam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sloboda</a:t>
            </a:r>
            <a:r>
              <a:rPr lang="en-US" i="1" dirty="0"/>
              <a:t>, </a:t>
            </a:r>
            <a:r>
              <a:rPr lang="en-US" dirty="0" err="1"/>
              <a:t>Službeni</a:t>
            </a:r>
            <a:r>
              <a:rPr lang="en-US" dirty="0"/>
              <a:t> </a:t>
            </a:r>
            <a:r>
              <a:rPr lang="en-US" dirty="0" err="1"/>
              <a:t>glasnik</a:t>
            </a:r>
            <a:r>
              <a:rPr lang="en-US" dirty="0"/>
              <a:t>, Beograd, 2012, str. 19 - 48, 96 - 129. </a:t>
            </a:r>
          </a:p>
          <a:p>
            <a:r>
              <a:rPr lang="en-US" b="1" dirty="0" err="1"/>
              <a:t>Socijalni</a:t>
            </a:r>
            <a:r>
              <a:rPr lang="en-US" b="1" dirty="0"/>
              <a:t> </a:t>
            </a:r>
            <a:r>
              <a:rPr lang="en-US" b="1" dirty="0" err="1"/>
              <a:t>liberalizam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demokratija</a:t>
            </a:r>
            <a:r>
              <a:rPr lang="en-US" b="1" dirty="0"/>
              <a:t>: </a:t>
            </a:r>
          </a:p>
          <a:p>
            <a:pPr lvl="1"/>
            <a:r>
              <a:rPr lang="en-US" b="1" dirty="0" err="1"/>
              <a:t>Dž</a:t>
            </a:r>
            <a:r>
              <a:rPr lang="en-US" b="1" dirty="0"/>
              <a:t>. S. Mil</a:t>
            </a:r>
            <a:r>
              <a:rPr lang="en-US" dirty="0"/>
              <a:t>, </a:t>
            </a:r>
            <a:r>
              <a:rPr lang="en-US" i="1" dirty="0"/>
              <a:t>O </a:t>
            </a:r>
            <a:r>
              <a:rPr lang="en-US" i="1" dirty="0" err="1"/>
              <a:t>predstavničkoj</a:t>
            </a:r>
            <a:r>
              <a:rPr lang="en-US" i="1" dirty="0"/>
              <a:t> </a:t>
            </a:r>
            <a:r>
              <a:rPr lang="en-US" i="1" dirty="0" err="1"/>
              <a:t>vladi</a:t>
            </a:r>
            <a:r>
              <a:rPr lang="en-US" dirty="0"/>
              <a:t>,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štamparija</a:t>
            </a:r>
            <a:r>
              <a:rPr lang="en-US" dirty="0"/>
              <a:t>, Beograd, 1878, str. 1 - 93, 113 - 163, 220 - 307.</a:t>
            </a:r>
            <a:endParaRPr lang="en-US" b="1" dirty="0"/>
          </a:p>
          <a:p>
            <a:r>
              <a:rPr lang="en-US" b="1" dirty="0" err="1"/>
              <a:t>Marksizam</a:t>
            </a:r>
            <a:r>
              <a:rPr lang="en-US" b="1" dirty="0"/>
              <a:t>: </a:t>
            </a:r>
          </a:p>
          <a:p>
            <a:pPr lvl="1"/>
            <a:r>
              <a:rPr lang="en-US" b="1" dirty="0"/>
              <a:t>Karl Marks</a:t>
            </a:r>
            <a:r>
              <a:rPr lang="en-US" dirty="0"/>
              <a:t>, </a:t>
            </a:r>
            <a:r>
              <a:rPr lang="en-US" dirty="0" err="1"/>
              <a:t>Fridrih</a:t>
            </a:r>
            <a:r>
              <a:rPr lang="en-US" dirty="0"/>
              <a:t> </a:t>
            </a:r>
            <a:r>
              <a:rPr lang="en-US" dirty="0" err="1"/>
              <a:t>Engles</a:t>
            </a:r>
            <a:r>
              <a:rPr lang="en-US" dirty="0"/>
              <a:t>, </a:t>
            </a:r>
            <a:r>
              <a:rPr lang="en-US" i="1" dirty="0"/>
              <a:t>Manifest </a:t>
            </a:r>
            <a:r>
              <a:rPr lang="en-US" i="1" dirty="0" err="1"/>
              <a:t>komunističke</a:t>
            </a:r>
            <a:r>
              <a:rPr lang="en-US" i="1" dirty="0"/>
              <a:t> </a:t>
            </a:r>
            <a:r>
              <a:rPr lang="en-US" i="1" dirty="0" err="1"/>
              <a:t>partije</a:t>
            </a:r>
            <a:r>
              <a:rPr lang="en-US" i="1" dirty="0"/>
              <a:t>, </a:t>
            </a:r>
            <a:r>
              <a:rPr lang="en-US" dirty="0" err="1"/>
              <a:t>Maldost</a:t>
            </a:r>
            <a:r>
              <a:rPr lang="en-US" dirty="0"/>
              <a:t>, Beograd, 1974. </a:t>
            </a:r>
          </a:p>
          <a:p>
            <a:pPr lvl="1"/>
            <a:r>
              <a:rPr lang="en-US" b="1" dirty="0"/>
              <a:t>Karl Marks</a:t>
            </a:r>
            <a:r>
              <a:rPr lang="en-US" dirty="0"/>
              <a:t>, </a:t>
            </a:r>
            <a:r>
              <a:rPr lang="en-US" i="1" dirty="0" err="1"/>
              <a:t>Prilog</a:t>
            </a:r>
            <a:r>
              <a:rPr lang="en-US" i="1" dirty="0"/>
              <a:t> </a:t>
            </a:r>
            <a:r>
              <a:rPr lang="en-US" i="1" dirty="0" err="1"/>
              <a:t>kritici</a:t>
            </a:r>
            <a:r>
              <a:rPr lang="en-US" i="1" dirty="0"/>
              <a:t> </a:t>
            </a:r>
            <a:r>
              <a:rPr lang="en-US" i="1" dirty="0" err="1"/>
              <a:t>političke</a:t>
            </a:r>
            <a:r>
              <a:rPr lang="en-US" i="1" dirty="0"/>
              <a:t> </a:t>
            </a:r>
            <a:r>
              <a:rPr lang="en-US" i="1" dirty="0" err="1"/>
              <a:t>ekonomije</a:t>
            </a:r>
            <a:r>
              <a:rPr lang="en-US" dirty="0"/>
              <a:t>, BIGZ, Beograd, 1985, str. 19 – 25.</a:t>
            </a:r>
          </a:p>
        </p:txBody>
      </p:sp>
    </p:spTree>
    <p:extLst>
      <p:ext uri="{BB962C8B-B14F-4D97-AF65-F5344CB8AC3E}">
        <p14:creationId xmlns:p14="http://schemas.microsoft.com/office/powerpoint/2010/main" val="78735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Nacionalizam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Ernest Renan, </a:t>
            </a:r>
            <a:r>
              <a:rPr lang="en-US" i="1" dirty="0" err="1"/>
              <a:t>Šta</a:t>
            </a:r>
            <a:r>
              <a:rPr lang="en-US" i="1" dirty="0"/>
              <a:t> je </a:t>
            </a:r>
            <a:r>
              <a:rPr lang="en-US" i="1" dirty="0" err="1"/>
              <a:t>nacija</a:t>
            </a:r>
            <a:r>
              <a:rPr lang="en-US" i="1" dirty="0"/>
              <a:t>?, </a:t>
            </a:r>
            <a:r>
              <a:rPr lang="en-US" dirty="0" err="1"/>
              <a:t>Srpska</a:t>
            </a:r>
            <a:r>
              <a:rPr lang="en-US" dirty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omladina</a:t>
            </a:r>
            <a:r>
              <a:rPr lang="en-US" dirty="0"/>
              <a:t>, Beograd, 1907.</a:t>
            </a:r>
          </a:p>
          <a:p>
            <a:r>
              <a:rPr lang="en-US" b="1" dirty="0" err="1"/>
              <a:t>Socijaldemokratija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Eduard </a:t>
            </a:r>
            <a:r>
              <a:rPr lang="en-US" dirty="0" err="1"/>
              <a:t>Bernštajn</a:t>
            </a:r>
            <a:r>
              <a:rPr lang="en-US" dirty="0"/>
              <a:t>, </a:t>
            </a:r>
            <a:r>
              <a:rPr lang="en-US" i="1" dirty="0" err="1"/>
              <a:t>Revizionizam</a:t>
            </a:r>
            <a:r>
              <a:rPr lang="en-US" i="1" dirty="0"/>
              <a:t>, </a:t>
            </a:r>
            <a:r>
              <a:rPr lang="en-US" dirty="0"/>
              <a:t>Globus, Zagreb, 1981, str. 1 – 178.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246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Macintosh PowerPoint</Application>
  <PresentationFormat>Widescreen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Političke Ideologije</vt:lpstr>
      <vt:lpstr>Struktura prezentacije</vt:lpstr>
      <vt:lpstr>Uvod: Kratak opis i ciljevi predmeta</vt:lpstr>
      <vt:lpstr>Način rada</vt:lpstr>
      <vt:lpstr>Internet stranica</vt:lpstr>
      <vt:lpstr>Program predavanja</vt:lpstr>
      <vt:lpstr>Vežbe</vt:lpstr>
      <vt:lpstr>Vežbe</vt:lpstr>
      <vt:lpstr>Vežbe</vt:lpstr>
      <vt:lpstr>Istraživački Projekti</vt:lpstr>
      <vt:lpstr>Literatura za ispit</vt:lpstr>
      <vt:lpstr>Kolokvijum</vt:lpstr>
      <vt:lpstr>Ukupna ocena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Političke Ideologije</dc:title>
  <dc:creator>Bojan Vranic</dc:creator>
  <cp:lastModifiedBy>Bojan Vranic</cp:lastModifiedBy>
  <cp:revision>2</cp:revision>
  <dcterms:created xsi:type="dcterms:W3CDTF">2020-02-18T08:07:59Z</dcterms:created>
  <dcterms:modified xsi:type="dcterms:W3CDTF">2020-02-18T08:12:44Z</dcterms:modified>
</cp:coreProperties>
</file>