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0"/>
  </p:notesMasterIdLst>
  <p:sldIdLst>
    <p:sldId id="256" r:id="rId2"/>
    <p:sldId id="257" r:id="rId3"/>
    <p:sldId id="258" r:id="rId4"/>
    <p:sldId id="274" r:id="rId5"/>
    <p:sldId id="275" r:id="rId6"/>
    <p:sldId id="277" r:id="rId7"/>
    <p:sldId id="278" r:id="rId8"/>
    <p:sldId id="272" r:id="rId9"/>
    <p:sldId id="284" r:id="rId10"/>
    <p:sldId id="259" r:id="rId11"/>
    <p:sldId id="260" r:id="rId12"/>
    <p:sldId id="261" r:id="rId13"/>
    <p:sldId id="262" r:id="rId14"/>
    <p:sldId id="264" r:id="rId15"/>
    <p:sldId id="281" r:id="rId16"/>
    <p:sldId id="282" r:id="rId17"/>
    <p:sldId id="283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2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89565-309E-4BC1-8D9C-196D3EB6B424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977D6C3-7DBA-4453-A074-58275DD1D47F}">
      <dgm:prSet/>
      <dgm:spPr/>
      <dgm:t>
        <a:bodyPr/>
        <a:lstStyle/>
        <a:p>
          <a:r>
            <a:rPr lang="sr-Latn-CS"/>
            <a:t>Političke ideologije mogu sadržati i pojmove koji su kontradiktorni ali i dalje imaju celovitost i emotivnu privlačnost;</a:t>
          </a:r>
          <a:endParaRPr lang="en-US"/>
        </a:p>
      </dgm:t>
    </dgm:pt>
    <dgm:pt modelId="{974A3ED9-E87F-4C9E-A699-B43006E491DF}" type="parTrans" cxnId="{00E7F171-CB45-490A-AF08-08095A956C2E}">
      <dgm:prSet/>
      <dgm:spPr/>
      <dgm:t>
        <a:bodyPr/>
        <a:lstStyle/>
        <a:p>
          <a:endParaRPr lang="en-US"/>
        </a:p>
      </dgm:t>
    </dgm:pt>
    <dgm:pt modelId="{0A6BC87B-EFD4-4445-84BC-C019B344A53A}" type="sibTrans" cxnId="{00E7F171-CB45-490A-AF08-08095A956C2E}">
      <dgm:prSet/>
      <dgm:spPr/>
      <dgm:t>
        <a:bodyPr/>
        <a:lstStyle/>
        <a:p>
          <a:endParaRPr lang="en-US"/>
        </a:p>
      </dgm:t>
    </dgm:pt>
    <dgm:pt modelId="{AA811728-5BF6-498A-A394-8B82618847BC}">
      <dgm:prSet/>
      <dgm:spPr/>
      <dgm:t>
        <a:bodyPr/>
        <a:lstStyle/>
        <a:p>
          <a:r>
            <a:rPr lang="sr-Latn-CS"/>
            <a:t>Racionalizacija: pojmovna struktura ideologija;</a:t>
          </a:r>
          <a:endParaRPr lang="en-US"/>
        </a:p>
      </dgm:t>
    </dgm:pt>
    <dgm:pt modelId="{589E7653-6862-4A61-ABCD-2CA19673F5DD}" type="parTrans" cxnId="{994BCE39-F239-4CB1-A48F-09883A8BF1AD}">
      <dgm:prSet/>
      <dgm:spPr/>
      <dgm:t>
        <a:bodyPr/>
        <a:lstStyle/>
        <a:p>
          <a:endParaRPr lang="en-US"/>
        </a:p>
      </dgm:t>
    </dgm:pt>
    <dgm:pt modelId="{F1CD64E3-3700-4066-B8A7-55AA3393518A}" type="sibTrans" cxnId="{994BCE39-F239-4CB1-A48F-09883A8BF1AD}">
      <dgm:prSet/>
      <dgm:spPr/>
      <dgm:t>
        <a:bodyPr/>
        <a:lstStyle/>
        <a:p>
          <a:endParaRPr lang="en-US"/>
        </a:p>
      </dgm:t>
    </dgm:pt>
    <dgm:pt modelId="{F201FB4C-A294-452E-A9B3-583D355F7515}">
      <dgm:prSet/>
      <dgm:spPr/>
      <dgm:t>
        <a:bodyPr/>
        <a:lstStyle/>
        <a:p>
          <a:r>
            <a:rPr lang="sr-Latn-CS"/>
            <a:t>Neracionalnost: emotivna intepretacija (doživljaj) ideologija;</a:t>
          </a:r>
          <a:endParaRPr lang="en-US"/>
        </a:p>
      </dgm:t>
    </dgm:pt>
    <dgm:pt modelId="{66EA32A0-DAF2-42B9-9E01-6241A7CA6DF6}" type="parTrans" cxnId="{5D6AEFB7-D1D9-4739-AE1F-298481F1A9F6}">
      <dgm:prSet/>
      <dgm:spPr/>
      <dgm:t>
        <a:bodyPr/>
        <a:lstStyle/>
        <a:p>
          <a:endParaRPr lang="en-US"/>
        </a:p>
      </dgm:t>
    </dgm:pt>
    <dgm:pt modelId="{D8D86E5C-CBF7-4978-AB12-1D6297D0A149}" type="sibTrans" cxnId="{5D6AEFB7-D1D9-4739-AE1F-298481F1A9F6}">
      <dgm:prSet/>
      <dgm:spPr/>
      <dgm:t>
        <a:bodyPr/>
        <a:lstStyle/>
        <a:p>
          <a:endParaRPr lang="en-US"/>
        </a:p>
      </dgm:t>
    </dgm:pt>
    <dgm:pt modelId="{FF505548-AC95-4E8F-9D19-66B0783D9FE2}">
      <dgm:prSet/>
      <dgm:spPr/>
      <dgm:t>
        <a:bodyPr/>
        <a:lstStyle/>
        <a:p>
          <a:r>
            <a:rPr lang="sr-Latn-CS"/>
            <a:t>Emotivnost vodi ka delanju;</a:t>
          </a:r>
          <a:endParaRPr lang="en-US"/>
        </a:p>
      </dgm:t>
    </dgm:pt>
    <dgm:pt modelId="{BC21B965-06C3-45E8-A66F-5F747AC58480}" type="parTrans" cxnId="{73D25F5A-48DB-4255-94D5-9368168FA2B5}">
      <dgm:prSet/>
      <dgm:spPr/>
      <dgm:t>
        <a:bodyPr/>
        <a:lstStyle/>
        <a:p>
          <a:endParaRPr lang="en-US"/>
        </a:p>
      </dgm:t>
    </dgm:pt>
    <dgm:pt modelId="{75D25B47-E2C4-459C-98D4-6F5C61660E90}" type="sibTrans" cxnId="{73D25F5A-48DB-4255-94D5-9368168FA2B5}">
      <dgm:prSet/>
      <dgm:spPr/>
      <dgm:t>
        <a:bodyPr/>
        <a:lstStyle/>
        <a:p>
          <a:endParaRPr lang="en-US"/>
        </a:p>
      </dgm:t>
    </dgm:pt>
    <dgm:pt modelId="{38701237-4879-4FDC-AD2F-5E8280CDD18A}">
      <dgm:prSet/>
      <dgm:spPr/>
      <dgm:t>
        <a:bodyPr/>
        <a:lstStyle/>
        <a:p>
          <a:r>
            <a:rPr lang="sr-Latn-CS"/>
            <a:t>Ljudi ne moraju osećati samo emotivnu privrženost ka nekim društvenim objektima da bi njihova svest dobila ideološke obrise (primer: ljubav prema naciji)</a:t>
          </a:r>
          <a:endParaRPr lang="en-US"/>
        </a:p>
      </dgm:t>
    </dgm:pt>
    <dgm:pt modelId="{B2E4AA48-D055-45B3-A5EE-AD03A975F856}" type="parTrans" cxnId="{524BCAEE-EDF6-4FFB-9080-4D76D0EBB09B}">
      <dgm:prSet/>
      <dgm:spPr/>
      <dgm:t>
        <a:bodyPr/>
        <a:lstStyle/>
        <a:p>
          <a:endParaRPr lang="en-US"/>
        </a:p>
      </dgm:t>
    </dgm:pt>
    <dgm:pt modelId="{5D46032D-EDE7-4BB4-BA84-E56ACD1DC94D}" type="sibTrans" cxnId="{524BCAEE-EDF6-4FFB-9080-4D76D0EBB09B}">
      <dgm:prSet/>
      <dgm:spPr/>
      <dgm:t>
        <a:bodyPr/>
        <a:lstStyle/>
        <a:p>
          <a:endParaRPr lang="en-US"/>
        </a:p>
      </dgm:t>
    </dgm:pt>
    <dgm:pt modelId="{5B059BE0-CEC9-43B8-B0DF-F61057060EC3}">
      <dgm:prSet/>
      <dgm:spPr/>
      <dgm:t>
        <a:bodyPr/>
        <a:lstStyle/>
        <a:p>
          <a:r>
            <a:rPr lang="sr-Latn-CS"/>
            <a:t>I emotivna odbojnost igra izrazito snažnu funkciju integracije (primer: mržnja prema ljudima druge rase). </a:t>
          </a:r>
          <a:endParaRPr lang="en-US"/>
        </a:p>
      </dgm:t>
    </dgm:pt>
    <dgm:pt modelId="{C6B55F12-BFBF-48B1-B3B7-F924B8A5D097}" type="parTrans" cxnId="{81739E8D-5F67-44E0-8EE4-35F04D33731A}">
      <dgm:prSet/>
      <dgm:spPr/>
      <dgm:t>
        <a:bodyPr/>
        <a:lstStyle/>
        <a:p>
          <a:endParaRPr lang="en-US"/>
        </a:p>
      </dgm:t>
    </dgm:pt>
    <dgm:pt modelId="{FDE659B8-C4C9-4482-816E-B9F01E79AEB5}" type="sibTrans" cxnId="{81739E8D-5F67-44E0-8EE4-35F04D33731A}">
      <dgm:prSet/>
      <dgm:spPr/>
      <dgm:t>
        <a:bodyPr/>
        <a:lstStyle/>
        <a:p>
          <a:endParaRPr lang="en-US"/>
        </a:p>
      </dgm:t>
    </dgm:pt>
    <dgm:pt modelId="{B5EC189F-93FD-6047-A2F5-0B22B113D387}" type="pres">
      <dgm:prSet presAssocID="{58B89565-309E-4BC1-8D9C-196D3EB6B424}" presName="Name0" presStyleCnt="0">
        <dgm:presLayoutVars>
          <dgm:dir/>
          <dgm:resizeHandles val="exact"/>
        </dgm:presLayoutVars>
      </dgm:prSet>
      <dgm:spPr/>
    </dgm:pt>
    <dgm:pt modelId="{48800986-7864-AD4D-9CFF-CA8652F834A7}" type="pres">
      <dgm:prSet presAssocID="{B977D6C3-7DBA-4453-A074-58275DD1D47F}" presName="node" presStyleLbl="node1" presStyleIdx="0" presStyleCnt="6">
        <dgm:presLayoutVars>
          <dgm:bulletEnabled val="1"/>
        </dgm:presLayoutVars>
      </dgm:prSet>
      <dgm:spPr/>
    </dgm:pt>
    <dgm:pt modelId="{4A053BF8-EC7F-D34D-97AD-AB995C84B7B8}" type="pres">
      <dgm:prSet presAssocID="{0A6BC87B-EFD4-4445-84BC-C019B344A53A}" presName="sibTrans" presStyleLbl="sibTrans1D1" presStyleIdx="0" presStyleCnt="5"/>
      <dgm:spPr/>
    </dgm:pt>
    <dgm:pt modelId="{5021126F-CB0E-824D-80ED-DD296492BD1F}" type="pres">
      <dgm:prSet presAssocID="{0A6BC87B-EFD4-4445-84BC-C019B344A53A}" presName="connectorText" presStyleLbl="sibTrans1D1" presStyleIdx="0" presStyleCnt="5"/>
      <dgm:spPr/>
    </dgm:pt>
    <dgm:pt modelId="{1AA23B64-456A-834F-85E9-C51EBFD043EE}" type="pres">
      <dgm:prSet presAssocID="{AA811728-5BF6-498A-A394-8B82618847BC}" presName="node" presStyleLbl="node1" presStyleIdx="1" presStyleCnt="6">
        <dgm:presLayoutVars>
          <dgm:bulletEnabled val="1"/>
        </dgm:presLayoutVars>
      </dgm:prSet>
      <dgm:spPr/>
    </dgm:pt>
    <dgm:pt modelId="{CF539ED1-2068-5246-8767-5BA1B67C3DDA}" type="pres">
      <dgm:prSet presAssocID="{F1CD64E3-3700-4066-B8A7-55AA3393518A}" presName="sibTrans" presStyleLbl="sibTrans1D1" presStyleIdx="1" presStyleCnt="5"/>
      <dgm:spPr/>
    </dgm:pt>
    <dgm:pt modelId="{03BAA1B5-628D-FB44-B608-4A9E0FD25865}" type="pres">
      <dgm:prSet presAssocID="{F1CD64E3-3700-4066-B8A7-55AA3393518A}" presName="connectorText" presStyleLbl="sibTrans1D1" presStyleIdx="1" presStyleCnt="5"/>
      <dgm:spPr/>
    </dgm:pt>
    <dgm:pt modelId="{58761A62-84EF-7A4D-B688-6747E72A4A68}" type="pres">
      <dgm:prSet presAssocID="{F201FB4C-A294-452E-A9B3-583D355F7515}" presName="node" presStyleLbl="node1" presStyleIdx="2" presStyleCnt="6">
        <dgm:presLayoutVars>
          <dgm:bulletEnabled val="1"/>
        </dgm:presLayoutVars>
      </dgm:prSet>
      <dgm:spPr/>
    </dgm:pt>
    <dgm:pt modelId="{9B1967C8-F6AF-AF4E-8E12-AE0B202EE5EF}" type="pres">
      <dgm:prSet presAssocID="{D8D86E5C-CBF7-4978-AB12-1D6297D0A149}" presName="sibTrans" presStyleLbl="sibTrans1D1" presStyleIdx="2" presStyleCnt="5"/>
      <dgm:spPr/>
    </dgm:pt>
    <dgm:pt modelId="{457B86B8-8CC1-6943-90E0-26CAFBD62626}" type="pres">
      <dgm:prSet presAssocID="{D8D86E5C-CBF7-4978-AB12-1D6297D0A149}" presName="connectorText" presStyleLbl="sibTrans1D1" presStyleIdx="2" presStyleCnt="5"/>
      <dgm:spPr/>
    </dgm:pt>
    <dgm:pt modelId="{C531812E-3660-3B46-BEE9-40B51933936A}" type="pres">
      <dgm:prSet presAssocID="{FF505548-AC95-4E8F-9D19-66B0783D9FE2}" presName="node" presStyleLbl="node1" presStyleIdx="3" presStyleCnt="6">
        <dgm:presLayoutVars>
          <dgm:bulletEnabled val="1"/>
        </dgm:presLayoutVars>
      </dgm:prSet>
      <dgm:spPr/>
    </dgm:pt>
    <dgm:pt modelId="{F81A22F4-C624-C146-90D3-1599D318E814}" type="pres">
      <dgm:prSet presAssocID="{75D25B47-E2C4-459C-98D4-6F5C61660E90}" presName="sibTrans" presStyleLbl="sibTrans1D1" presStyleIdx="3" presStyleCnt="5"/>
      <dgm:spPr/>
    </dgm:pt>
    <dgm:pt modelId="{354BCD11-D3F5-4C46-BC1D-E96B8191FF39}" type="pres">
      <dgm:prSet presAssocID="{75D25B47-E2C4-459C-98D4-6F5C61660E90}" presName="connectorText" presStyleLbl="sibTrans1D1" presStyleIdx="3" presStyleCnt="5"/>
      <dgm:spPr/>
    </dgm:pt>
    <dgm:pt modelId="{FB0C45F5-D6D8-5948-B8F6-987120E1690C}" type="pres">
      <dgm:prSet presAssocID="{38701237-4879-4FDC-AD2F-5E8280CDD18A}" presName="node" presStyleLbl="node1" presStyleIdx="4" presStyleCnt="6">
        <dgm:presLayoutVars>
          <dgm:bulletEnabled val="1"/>
        </dgm:presLayoutVars>
      </dgm:prSet>
      <dgm:spPr/>
    </dgm:pt>
    <dgm:pt modelId="{F8A91A7B-EEA2-7F40-B4DA-ABBCF7DCD8FA}" type="pres">
      <dgm:prSet presAssocID="{5D46032D-EDE7-4BB4-BA84-E56ACD1DC94D}" presName="sibTrans" presStyleLbl="sibTrans1D1" presStyleIdx="4" presStyleCnt="5"/>
      <dgm:spPr/>
    </dgm:pt>
    <dgm:pt modelId="{FED2662A-5976-5040-BDB5-138880CD7E21}" type="pres">
      <dgm:prSet presAssocID="{5D46032D-EDE7-4BB4-BA84-E56ACD1DC94D}" presName="connectorText" presStyleLbl="sibTrans1D1" presStyleIdx="4" presStyleCnt="5"/>
      <dgm:spPr/>
    </dgm:pt>
    <dgm:pt modelId="{F091BD78-E424-1044-B066-3E127E0C597C}" type="pres">
      <dgm:prSet presAssocID="{5B059BE0-CEC9-43B8-B0DF-F61057060EC3}" presName="node" presStyleLbl="node1" presStyleIdx="5" presStyleCnt="6">
        <dgm:presLayoutVars>
          <dgm:bulletEnabled val="1"/>
        </dgm:presLayoutVars>
      </dgm:prSet>
      <dgm:spPr/>
    </dgm:pt>
  </dgm:ptLst>
  <dgm:cxnLst>
    <dgm:cxn modelId="{41AD5307-24AC-1442-884D-BB91FA3EF870}" type="presOf" srcId="{F1CD64E3-3700-4066-B8A7-55AA3393518A}" destId="{CF539ED1-2068-5246-8767-5BA1B67C3DDA}" srcOrd="0" destOrd="0" presId="urn:microsoft.com/office/officeart/2016/7/layout/RepeatingBendingProcessNew"/>
    <dgm:cxn modelId="{BD443814-5C5C-B745-AE8E-5E4095E194C0}" type="presOf" srcId="{38701237-4879-4FDC-AD2F-5E8280CDD18A}" destId="{FB0C45F5-D6D8-5948-B8F6-987120E1690C}" srcOrd="0" destOrd="0" presId="urn:microsoft.com/office/officeart/2016/7/layout/RepeatingBendingProcessNew"/>
    <dgm:cxn modelId="{75A86E24-AC0F-A847-873E-A6BA7A972CE6}" type="presOf" srcId="{58B89565-309E-4BC1-8D9C-196D3EB6B424}" destId="{B5EC189F-93FD-6047-A2F5-0B22B113D387}" srcOrd="0" destOrd="0" presId="urn:microsoft.com/office/officeart/2016/7/layout/RepeatingBendingProcessNew"/>
    <dgm:cxn modelId="{90B7522F-34C0-2A4B-91D5-34C22FFFAF2F}" type="presOf" srcId="{75D25B47-E2C4-459C-98D4-6F5C61660E90}" destId="{354BCD11-D3F5-4C46-BC1D-E96B8191FF39}" srcOrd="1" destOrd="0" presId="urn:microsoft.com/office/officeart/2016/7/layout/RepeatingBendingProcessNew"/>
    <dgm:cxn modelId="{994BCE39-F239-4CB1-A48F-09883A8BF1AD}" srcId="{58B89565-309E-4BC1-8D9C-196D3EB6B424}" destId="{AA811728-5BF6-498A-A394-8B82618847BC}" srcOrd="1" destOrd="0" parTransId="{589E7653-6862-4A61-ABCD-2CA19673F5DD}" sibTransId="{F1CD64E3-3700-4066-B8A7-55AA3393518A}"/>
    <dgm:cxn modelId="{BD6EDD42-E8A8-DE4B-90DE-0F329E367D0D}" type="presOf" srcId="{F201FB4C-A294-452E-A9B3-583D355F7515}" destId="{58761A62-84EF-7A4D-B688-6747E72A4A68}" srcOrd="0" destOrd="0" presId="urn:microsoft.com/office/officeart/2016/7/layout/RepeatingBendingProcessNew"/>
    <dgm:cxn modelId="{8712714D-FBCF-654A-8555-DCFDCAD82349}" type="presOf" srcId="{F1CD64E3-3700-4066-B8A7-55AA3393518A}" destId="{03BAA1B5-628D-FB44-B608-4A9E0FD25865}" srcOrd="1" destOrd="0" presId="urn:microsoft.com/office/officeart/2016/7/layout/RepeatingBendingProcessNew"/>
    <dgm:cxn modelId="{FE865156-D3FE-4844-ADF6-FD88C7D1B2E9}" type="presOf" srcId="{5B059BE0-CEC9-43B8-B0DF-F61057060EC3}" destId="{F091BD78-E424-1044-B066-3E127E0C597C}" srcOrd="0" destOrd="0" presId="urn:microsoft.com/office/officeart/2016/7/layout/RepeatingBendingProcessNew"/>
    <dgm:cxn modelId="{73D25F5A-48DB-4255-94D5-9368168FA2B5}" srcId="{58B89565-309E-4BC1-8D9C-196D3EB6B424}" destId="{FF505548-AC95-4E8F-9D19-66B0783D9FE2}" srcOrd="3" destOrd="0" parTransId="{BC21B965-06C3-45E8-A66F-5F747AC58480}" sibTransId="{75D25B47-E2C4-459C-98D4-6F5C61660E90}"/>
    <dgm:cxn modelId="{DD5C3A5F-2A74-4544-AF12-7A2F75CEC4DE}" type="presOf" srcId="{0A6BC87B-EFD4-4445-84BC-C019B344A53A}" destId="{5021126F-CB0E-824D-80ED-DD296492BD1F}" srcOrd="1" destOrd="0" presId="urn:microsoft.com/office/officeart/2016/7/layout/RepeatingBendingProcessNew"/>
    <dgm:cxn modelId="{E8E03771-30A7-DF4D-BD31-E4DBC3F716F7}" type="presOf" srcId="{5D46032D-EDE7-4BB4-BA84-E56ACD1DC94D}" destId="{FED2662A-5976-5040-BDB5-138880CD7E21}" srcOrd="1" destOrd="0" presId="urn:microsoft.com/office/officeart/2016/7/layout/RepeatingBendingProcessNew"/>
    <dgm:cxn modelId="{00E7F171-CB45-490A-AF08-08095A956C2E}" srcId="{58B89565-309E-4BC1-8D9C-196D3EB6B424}" destId="{B977D6C3-7DBA-4453-A074-58275DD1D47F}" srcOrd="0" destOrd="0" parTransId="{974A3ED9-E87F-4C9E-A699-B43006E491DF}" sibTransId="{0A6BC87B-EFD4-4445-84BC-C019B344A53A}"/>
    <dgm:cxn modelId="{81739E8D-5F67-44E0-8EE4-35F04D33731A}" srcId="{58B89565-309E-4BC1-8D9C-196D3EB6B424}" destId="{5B059BE0-CEC9-43B8-B0DF-F61057060EC3}" srcOrd="5" destOrd="0" parTransId="{C6B55F12-BFBF-48B1-B3B7-F924B8A5D097}" sibTransId="{FDE659B8-C4C9-4482-816E-B9F01E79AEB5}"/>
    <dgm:cxn modelId="{F98FD48E-F9BE-FF48-A6D7-C9A0B7C5C5BC}" type="presOf" srcId="{AA811728-5BF6-498A-A394-8B82618847BC}" destId="{1AA23B64-456A-834F-85E9-C51EBFD043EE}" srcOrd="0" destOrd="0" presId="urn:microsoft.com/office/officeart/2016/7/layout/RepeatingBendingProcessNew"/>
    <dgm:cxn modelId="{3A9319A0-C77B-1F43-AF42-79DB38162844}" type="presOf" srcId="{75D25B47-E2C4-459C-98D4-6F5C61660E90}" destId="{F81A22F4-C624-C146-90D3-1599D318E814}" srcOrd="0" destOrd="0" presId="urn:microsoft.com/office/officeart/2016/7/layout/RepeatingBendingProcessNew"/>
    <dgm:cxn modelId="{FEE525A8-7AAE-3E4A-8C44-6A10106A725F}" type="presOf" srcId="{5D46032D-EDE7-4BB4-BA84-E56ACD1DC94D}" destId="{F8A91A7B-EEA2-7F40-B4DA-ABBCF7DCD8FA}" srcOrd="0" destOrd="0" presId="urn:microsoft.com/office/officeart/2016/7/layout/RepeatingBendingProcessNew"/>
    <dgm:cxn modelId="{5D6AEFB7-D1D9-4739-AE1F-298481F1A9F6}" srcId="{58B89565-309E-4BC1-8D9C-196D3EB6B424}" destId="{F201FB4C-A294-452E-A9B3-583D355F7515}" srcOrd="2" destOrd="0" parTransId="{66EA32A0-DAF2-42B9-9E01-6241A7CA6DF6}" sibTransId="{D8D86E5C-CBF7-4978-AB12-1D6297D0A149}"/>
    <dgm:cxn modelId="{467331CB-0B14-2046-90AC-898D6603E9BF}" type="presOf" srcId="{FF505548-AC95-4E8F-9D19-66B0783D9FE2}" destId="{C531812E-3660-3B46-BEE9-40B51933936A}" srcOrd="0" destOrd="0" presId="urn:microsoft.com/office/officeart/2016/7/layout/RepeatingBendingProcessNew"/>
    <dgm:cxn modelId="{95A0BDD3-17C2-E149-BC74-7322305A091B}" type="presOf" srcId="{D8D86E5C-CBF7-4978-AB12-1D6297D0A149}" destId="{457B86B8-8CC1-6943-90E0-26CAFBD62626}" srcOrd="1" destOrd="0" presId="urn:microsoft.com/office/officeart/2016/7/layout/RepeatingBendingProcessNew"/>
    <dgm:cxn modelId="{524BCAEE-EDF6-4FFB-9080-4D76D0EBB09B}" srcId="{58B89565-309E-4BC1-8D9C-196D3EB6B424}" destId="{38701237-4879-4FDC-AD2F-5E8280CDD18A}" srcOrd="4" destOrd="0" parTransId="{B2E4AA48-D055-45B3-A5EE-AD03A975F856}" sibTransId="{5D46032D-EDE7-4BB4-BA84-E56ACD1DC94D}"/>
    <dgm:cxn modelId="{C18409F3-A864-FA40-90DD-39E1798020E6}" type="presOf" srcId="{0A6BC87B-EFD4-4445-84BC-C019B344A53A}" destId="{4A053BF8-EC7F-D34D-97AD-AB995C84B7B8}" srcOrd="0" destOrd="0" presId="urn:microsoft.com/office/officeart/2016/7/layout/RepeatingBendingProcessNew"/>
    <dgm:cxn modelId="{FA6BF5F3-1023-C645-A279-B4DF14E1900A}" type="presOf" srcId="{B977D6C3-7DBA-4453-A074-58275DD1D47F}" destId="{48800986-7864-AD4D-9CFF-CA8652F834A7}" srcOrd="0" destOrd="0" presId="urn:microsoft.com/office/officeart/2016/7/layout/RepeatingBendingProcessNew"/>
    <dgm:cxn modelId="{185D51FC-B4F6-6648-BF46-1F7310733331}" type="presOf" srcId="{D8D86E5C-CBF7-4978-AB12-1D6297D0A149}" destId="{9B1967C8-F6AF-AF4E-8E12-AE0B202EE5EF}" srcOrd="0" destOrd="0" presId="urn:microsoft.com/office/officeart/2016/7/layout/RepeatingBendingProcessNew"/>
    <dgm:cxn modelId="{3DEB3948-8F17-5141-965E-D776A0679C3E}" type="presParOf" srcId="{B5EC189F-93FD-6047-A2F5-0B22B113D387}" destId="{48800986-7864-AD4D-9CFF-CA8652F834A7}" srcOrd="0" destOrd="0" presId="urn:microsoft.com/office/officeart/2016/7/layout/RepeatingBendingProcessNew"/>
    <dgm:cxn modelId="{E0BA3BD3-F801-544B-91E5-104D7F4F87D9}" type="presParOf" srcId="{B5EC189F-93FD-6047-A2F5-0B22B113D387}" destId="{4A053BF8-EC7F-D34D-97AD-AB995C84B7B8}" srcOrd="1" destOrd="0" presId="urn:microsoft.com/office/officeart/2016/7/layout/RepeatingBendingProcessNew"/>
    <dgm:cxn modelId="{A28A62FF-BC72-1C44-8318-E2906542DB5C}" type="presParOf" srcId="{4A053BF8-EC7F-D34D-97AD-AB995C84B7B8}" destId="{5021126F-CB0E-824D-80ED-DD296492BD1F}" srcOrd="0" destOrd="0" presId="urn:microsoft.com/office/officeart/2016/7/layout/RepeatingBendingProcessNew"/>
    <dgm:cxn modelId="{9FE286DC-5946-5B4D-8B37-9FC1B4C98912}" type="presParOf" srcId="{B5EC189F-93FD-6047-A2F5-0B22B113D387}" destId="{1AA23B64-456A-834F-85E9-C51EBFD043EE}" srcOrd="2" destOrd="0" presId="urn:microsoft.com/office/officeart/2016/7/layout/RepeatingBendingProcessNew"/>
    <dgm:cxn modelId="{47885100-CBD8-D943-95C1-184F525A35C5}" type="presParOf" srcId="{B5EC189F-93FD-6047-A2F5-0B22B113D387}" destId="{CF539ED1-2068-5246-8767-5BA1B67C3DDA}" srcOrd="3" destOrd="0" presId="urn:microsoft.com/office/officeart/2016/7/layout/RepeatingBendingProcessNew"/>
    <dgm:cxn modelId="{A41ACC30-2F90-214F-B8EC-A60B559122F1}" type="presParOf" srcId="{CF539ED1-2068-5246-8767-5BA1B67C3DDA}" destId="{03BAA1B5-628D-FB44-B608-4A9E0FD25865}" srcOrd="0" destOrd="0" presId="urn:microsoft.com/office/officeart/2016/7/layout/RepeatingBendingProcessNew"/>
    <dgm:cxn modelId="{50F32C95-CBD5-1E48-B6C1-EBB0D9551075}" type="presParOf" srcId="{B5EC189F-93FD-6047-A2F5-0B22B113D387}" destId="{58761A62-84EF-7A4D-B688-6747E72A4A68}" srcOrd="4" destOrd="0" presId="urn:microsoft.com/office/officeart/2016/7/layout/RepeatingBendingProcessNew"/>
    <dgm:cxn modelId="{74A415C5-11E1-3940-AB68-DFDA38FE4065}" type="presParOf" srcId="{B5EC189F-93FD-6047-A2F5-0B22B113D387}" destId="{9B1967C8-F6AF-AF4E-8E12-AE0B202EE5EF}" srcOrd="5" destOrd="0" presId="urn:microsoft.com/office/officeart/2016/7/layout/RepeatingBendingProcessNew"/>
    <dgm:cxn modelId="{45F72A76-A10C-2C4A-9EFF-71762DFE9845}" type="presParOf" srcId="{9B1967C8-F6AF-AF4E-8E12-AE0B202EE5EF}" destId="{457B86B8-8CC1-6943-90E0-26CAFBD62626}" srcOrd="0" destOrd="0" presId="urn:microsoft.com/office/officeart/2016/7/layout/RepeatingBendingProcessNew"/>
    <dgm:cxn modelId="{F878DBA1-FC14-8A49-9846-D14189847F9F}" type="presParOf" srcId="{B5EC189F-93FD-6047-A2F5-0B22B113D387}" destId="{C531812E-3660-3B46-BEE9-40B51933936A}" srcOrd="6" destOrd="0" presId="urn:microsoft.com/office/officeart/2016/7/layout/RepeatingBendingProcessNew"/>
    <dgm:cxn modelId="{89B40645-CD70-DC40-A569-1EE9D4F58BEC}" type="presParOf" srcId="{B5EC189F-93FD-6047-A2F5-0B22B113D387}" destId="{F81A22F4-C624-C146-90D3-1599D318E814}" srcOrd="7" destOrd="0" presId="urn:microsoft.com/office/officeart/2016/7/layout/RepeatingBendingProcessNew"/>
    <dgm:cxn modelId="{F45322EA-12B7-DD41-BCF1-159E65C797DC}" type="presParOf" srcId="{F81A22F4-C624-C146-90D3-1599D318E814}" destId="{354BCD11-D3F5-4C46-BC1D-E96B8191FF39}" srcOrd="0" destOrd="0" presId="urn:microsoft.com/office/officeart/2016/7/layout/RepeatingBendingProcessNew"/>
    <dgm:cxn modelId="{962C82B9-872B-EA4C-8877-7E1FE3168987}" type="presParOf" srcId="{B5EC189F-93FD-6047-A2F5-0B22B113D387}" destId="{FB0C45F5-D6D8-5948-B8F6-987120E1690C}" srcOrd="8" destOrd="0" presId="urn:microsoft.com/office/officeart/2016/7/layout/RepeatingBendingProcessNew"/>
    <dgm:cxn modelId="{5F21FC5F-F12E-C640-B73A-8EFFB5CD3B4C}" type="presParOf" srcId="{B5EC189F-93FD-6047-A2F5-0B22B113D387}" destId="{F8A91A7B-EEA2-7F40-B4DA-ABBCF7DCD8FA}" srcOrd="9" destOrd="0" presId="urn:microsoft.com/office/officeart/2016/7/layout/RepeatingBendingProcessNew"/>
    <dgm:cxn modelId="{10E0D119-B615-F249-AD09-D426483CFB1E}" type="presParOf" srcId="{F8A91A7B-EEA2-7F40-B4DA-ABBCF7DCD8FA}" destId="{FED2662A-5976-5040-BDB5-138880CD7E21}" srcOrd="0" destOrd="0" presId="urn:microsoft.com/office/officeart/2016/7/layout/RepeatingBendingProcessNew"/>
    <dgm:cxn modelId="{E3CDA5F3-E36F-3347-8BD6-450B569EF8BE}" type="presParOf" srcId="{B5EC189F-93FD-6047-A2F5-0B22B113D387}" destId="{F091BD78-E424-1044-B066-3E127E0C597C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D2B47-17F8-45C4-8A76-E8C8592AAFA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A86778-BEB5-45C2-8313-D12C4856C3D7}">
      <dgm:prSet/>
      <dgm:spPr/>
      <dgm:t>
        <a:bodyPr/>
        <a:lstStyle/>
        <a:p>
          <a:r>
            <a:rPr lang="sr-Latn-CS"/>
            <a:t>Političke teorije su čisto racionalne – onaj koji se bavi političkom teorijom bavi se pojmovnom analizom, a ne interpretacijom;</a:t>
          </a:r>
          <a:endParaRPr lang="en-US"/>
        </a:p>
      </dgm:t>
    </dgm:pt>
    <dgm:pt modelId="{7A74468C-F1BA-4725-82FB-3108AECF9720}" type="parTrans" cxnId="{8FF7D887-33FC-4CB8-8354-B31DA40D07B1}">
      <dgm:prSet/>
      <dgm:spPr/>
      <dgm:t>
        <a:bodyPr/>
        <a:lstStyle/>
        <a:p>
          <a:endParaRPr lang="en-US"/>
        </a:p>
      </dgm:t>
    </dgm:pt>
    <dgm:pt modelId="{132B9125-E64E-4089-ACED-AA80BDEFEFA2}" type="sibTrans" cxnId="{8FF7D887-33FC-4CB8-8354-B31DA40D07B1}">
      <dgm:prSet/>
      <dgm:spPr/>
      <dgm:t>
        <a:bodyPr/>
        <a:lstStyle/>
        <a:p>
          <a:endParaRPr lang="en-US"/>
        </a:p>
      </dgm:t>
    </dgm:pt>
    <dgm:pt modelId="{B8017B7C-B78B-4B40-B96F-80FAAA784DD4}">
      <dgm:prSet/>
      <dgm:spPr/>
      <dgm:t>
        <a:bodyPr/>
        <a:lstStyle/>
        <a:p>
          <a:r>
            <a:rPr lang="sr-Latn-CS"/>
            <a:t>Pojmovi političke teorije nisu suštinski sporni;</a:t>
          </a:r>
          <a:endParaRPr lang="en-US"/>
        </a:p>
      </dgm:t>
    </dgm:pt>
    <dgm:pt modelId="{313F7D72-3915-4DF9-83D6-68AF58AE506F}" type="parTrans" cxnId="{D21985E8-1C19-4350-901F-2BBEA6716324}">
      <dgm:prSet/>
      <dgm:spPr/>
      <dgm:t>
        <a:bodyPr/>
        <a:lstStyle/>
        <a:p>
          <a:endParaRPr lang="en-US"/>
        </a:p>
      </dgm:t>
    </dgm:pt>
    <dgm:pt modelId="{DB6DF449-D43D-4EEB-A47F-0367D3E4EB2B}" type="sibTrans" cxnId="{D21985E8-1C19-4350-901F-2BBEA6716324}">
      <dgm:prSet/>
      <dgm:spPr/>
      <dgm:t>
        <a:bodyPr/>
        <a:lstStyle/>
        <a:p>
          <a:endParaRPr lang="en-US"/>
        </a:p>
      </dgm:t>
    </dgm:pt>
    <dgm:pt modelId="{D00A0325-2A39-4C49-AF3E-4A8A4A75D427}">
      <dgm:prSet/>
      <dgm:spPr/>
      <dgm:t>
        <a:bodyPr/>
        <a:lstStyle/>
        <a:p>
          <a:r>
            <a:rPr lang="sr-Latn-CS"/>
            <a:t>Osnovni cilj političke teorije je da pruži </a:t>
          </a:r>
          <a:r>
            <a:rPr lang="sr-Latn-CS" u="sng"/>
            <a:t>opravdanje</a:t>
          </a:r>
          <a:r>
            <a:rPr lang="sr-Latn-CS"/>
            <a:t> za upotrebu određenog pojma;</a:t>
          </a:r>
          <a:endParaRPr lang="en-US"/>
        </a:p>
      </dgm:t>
    </dgm:pt>
    <dgm:pt modelId="{ED812209-E4FB-451E-BA82-8A60A3B70B1F}" type="parTrans" cxnId="{66CAA424-EAEC-4846-BB17-B9E47FF598C3}">
      <dgm:prSet/>
      <dgm:spPr/>
      <dgm:t>
        <a:bodyPr/>
        <a:lstStyle/>
        <a:p>
          <a:endParaRPr lang="en-US"/>
        </a:p>
      </dgm:t>
    </dgm:pt>
    <dgm:pt modelId="{5BFCC76E-91EB-4CBD-BF0E-DAC3DBD6BB68}" type="sibTrans" cxnId="{66CAA424-EAEC-4846-BB17-B9E47FF598C3}">
      <dgm:prSet/>
      <dgm:spPr/>
      <dgm:t>
        <a:bodyPr/>
        <a:lstStyle/>
        <a:p>
          <a:endParaRPr lang="en-US"/>
        </a:p>
      </dgm:t>
    </dgm:pt>
    <dgm:pt modelId="{D177CC52-35FE-4796-AC06-CE8449EB2B41}">
      <dgm:prSet/>
      <dgm:spPr/>
      <dgm:t>
        <a:bodyPr/>
        <a:lstStyle/>
        <a:p>
          <a:r>
            <a:rPr lang="sr-Latn-CS"/>
            <a:t>Opravdanje je davanje razloga koji su najčešće morale prirode, ali mogu biti i logičke</a:t>
          </a:r>
          <a:endParaRPr lang="en-US"/>
        </a:p>
      </dgm:t>
    </dgm:pt>
    <dgm:pt modelId="{604DAF13-83ED-4948-9AF8-316F8E244C3B}" type="parTrans" cxnId="{B973BAEF-4800-4DFE-8614-8526DBB6B9F6}">
      <dgm:prSet/>
      <dgm:spPr/>
      <dgm:t>
        <a:bodyPr/>
        <a:lstStyle/>
        <a:p>
          <a:endParaRPr lang="en-US"/>
        </a:p>
      </dgm:t>
    </dgm:pt>
    <dgm:pt modelId="{46B860F5-00EA-44DE-BFAF-3E03C858A7A9}" type="sibTrans" cxnId="{B973BAEF-4800-4DFE-8614-8526DBB6B9F6}">
      <dgm:prSet/>
      <dgm:spPr/>
      <dgm:t>
        <a:bodyPr/>
        <a:lstStyle/>
        <a:p>
          <a:endParaRPr lang="en-US"/>
        </a:p>
      </dgm:t>
    </dgm:pt>
    <dgm:pt modelId="{3A65D1F3-2416-D54B-B4D0-592C5408CEFE}" type="pres">
      <dgm:prSet presAssocID="{A06D2B47-17F8-45C4-8A76-E8C8592AAFAC}" presName="outerComposite" presStyleCnt="0">
        <dgm:presLayoutVars>
          <dgm:chMax val="5"/>
          <dgm:dir/>
          <dgm:resizeHandles val="exact"/>
        </dgm:presLayoutVars>
      </dgm:prSet>
      <dgm:spPr/>
    </dgm:pt>
    <dgm:pt modelId="{EC9C9455-561D-F04C-A52D-40538C71CF2D}" type="pres">
      <dgm:prSet presAssocID="{A06D2B47-17F8-45C4-8A76-E8C8592AAFAC}" presName="dummyMaxCanvas" presStyleCnt="0">
        <dgm:presLayoutVars/>
      </dgm:prSet>
      <dgm:spPr/>
    </dgm:pt>
    <dgm:pt modelId="{5F74A832-8F9A-9E4D-B86A-DB118353067A}" type="pres">
      <dgm:prSet presAssocID="{A06D2B47-17F8-45C4-8A76-E8C8592AAFAC}" presName="FourNodes_1" presStyleLbl="node1" presStyleIdx="0" presStyleCnt="4">
        <dgm:presLayoutVars>
          <dgm:bulletEnabled val="1"/>
        </dgm:presLayoutVars>
      </dgm:prSet>
      <dgm:spPr/>
    </dgm:pt>
    <dgm:pt modelId="{78413C08-C3A5-2D4D-8530-51CACAD6F25D}" type="pres">
      <dgm:prSet presAssocID="{A06D2B47-17F8-45C4-8A76-E8C8592AAFAC}" presName="FourNodes_2" presStyleLbl="node1" presStyleIdx="1" presStyleCnt="4">
        <dgm:presLayoutVars>
          <dgm:bulletEnabled val="1"/>
        </dgm:presLayoutVars>
      </dgm:prSet>
      <dgm:spPr/>
    </dgm:pt>
    <dgm:pt modelId="{79956EF7-F33E-0F47-8061-E9CEE540A5C7}" type="pres">
      <dgm:prSet presAssocID="{A06D2B47-17F8-45C4-8A76-E8C8592AAFAC}" presName="FourNodes_3" presStyleLbl="node1" presStyleIdx="2" presStyleCnt="4">
        <dgm:presLayoutVars>
          <dgm:bulletEnabled val="1"/>
        </dgm:presLayoutVars>
      </dgm:prSet>
      <dgm:spPr/>
    </dgm:pt>
    <dgm:pt modelId="{2BC8E0F8-B395-A140-BC85-0D3F0DB63C27}" type="pres">
      <dgm:prSet presAssocID="{A06D2B47-17F8-45C4-8A76-E8C8592AAFAC}" presName="FourNodes_4" presStyleLbl="node1" presStyleIdx="3" presStyleCnt="4">
        <dgm:presLayoutVars>
          <dgm:bulletEnabled val="1"/>
        </dgm:presLayoutVars>
      </dgm:prSet>
      <dgm:spPr/>
    </dgm:pt>
    <dgm:pt modelId="{5DD2BFFA-9A36-9D47-8736-E718ADAC164A}" type="pres">
      <dgm:prSet presAssocID="{A06D2B47-17F8-45C4-8A76-E8C8592AAFAC}" presName="FourConn_1-2" presStyleLbl="fgAccFollowNode1" presStyleIdx="0" presStyleCnt="3">
        <dgm:presLayoutVars>
          <dgm:bulletEnabled val="1"/>
        </dgm:presLayoutVars>
      </dgm:prSet>
      <dgm:spPr/>
    </dgm:pt>
    <dgm:pt modelId="{94301611-FC7F-1148-8D24-BAB3E51A44B6}" type="pres">
      <dgm:prSet presAssocID="{A06D2B47-17F8-45C4-8A76-E8C8592AAFAC}" presName="FourConn_2-3" presStyleLbl="fgAccFollowNode1" presStyleIdx="1" presStyleCnt="3">
        <dgm:presLayoutVars>
          <dgm:bulletEnabled val="1"/>
        </dgm:presLayoutVars>
      </dgm:prSet>
      <dgm:spPr/>
    </dgm:pt>
    <dgm:pt modelId="{E48E1E63-AEC1-3E45-AF07-1D826D10F199}" type="pres">
      <dgm:prSet presAssocID="{A06D2B47-17F8-45C4-8A76-E8C8592AAFAC}" presName="FourConn_3-4" presStyleLbl="fgAccFollowNode1" presStyleIdx="2" presStyleCnt="3">
        <dgm:presLayoutVars>
          <dgm:bulletEnabled val="1"/>
        </dgm:presLayoutVars>
      </dgm:prSet>
      <dgm:spPr/>
    </dgm:pt>
    <dgm:pt modelId="{283EF7D2-FD54-7F4F-9E44-AC514468C315}" type="pres">
      <dgm:prSet presAssocID="{A06D2B47-17F8-45C4-8A76-E8C8592AAFAC}" presName="FourNodes_1_text" presStyleLbl="node1" presStyleIdx="3" presStyleCnt="4">
        <dgm:presLayoutVars>
          <dgm:bulletEnabled val="1"/>
        </dgm:presLayoutVars>
      </dgm:prSet>
      <dgm:spPr/>
    </dgm:pt>
    <dgm:pt modelId="{D3AAD0BD-1A9C-5244-9247-841ABFAE1AC6}" type="pres">
      <dgm:prSet presAssocID="{A06D2B47-17F8-45C4-8A76-E8C8592AAFAC}" presName="FourNodes_2_text" presStyleLbl="node1" presStyleIdx="3" presStyleCnt="4">
        <dgm:presLayoutVars>
          <dgm:bulletEnabled val="1"/>
        </dgm:presLayoutVars>
      </dgm:prSet>
      <dgm:spPr/>
    </dgm:pt>
    <dgm:pt modelId="{C4F7AB44-CEDE-274C-AFD2-9E9AE9B7F7A2}" type="pres">
      <dgm:prSet presAssocID="{A06D2B47-17F8-45C4-8A76-E8C8592AAFAC}" presName="FourNodes_3_text" presStyleLbl="node1" presStyleIdx="3" presStyleCnt="4">
        <dgm:presLayoutVars>
          <dgm:bulletEnabled val="1"/>
        </dgm:presLayoutVars>
      </dgm:prSet>
      <dgm:spPr/>
    </dgm:pt>
    <dgm:pt modelId="{16BF5774-319E-1B49-80C8-DBCAB55BC850}" type="pres">
      <dgm:prSet presAssocID="{A06D2B47-17F8-45C4-8A76-E8C8592AAFA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A90201F-10B7-A447-8B01-19CB201D0458}" type="presOf" srcId="{132B9125-E64E-4089-ACED-AA80BDEFEFA2}" destId="{5DD2BFFA-9A36-9D47-8736-E718ADAC164A}" srcOrd="0" destOrd="0" presId="urn:microsoft.com/office/officeart/2005/8/layout/vProcess5"/>
    <dgm:cxn modelId="{66CAA424-EAEC-4846-BB17-B9E47FF598C3}" srcId="{A06D2B47-17F8-45C4-8A76-E8C8592AAFAC}" destId="{D00A0325-2A39-4C49-AF3E-4A8A4A75D427}" srcOrd="2" destOrd="0" parTransId="{ED812209-E4FB-451E-BA82-8A60A3B70B1F}" sibTransId="{5BFCC76E-91EB-4CBD-BF0E-DAC3DBD6BB68}"/>
    <dgm:cxn modelId="{F9887D39-EF60-374D-B5B5-A2111B3CFF18}" type="presOf" srcId="{D177CC52-35FE-4796-AC06-CE8449EB2B41}" destId="{2BC8E0F8-B395-A140-BC85-0D3F0DB63C27}" srcOrd="0" destOrd="0" presId="urn:microsoft.com/office/officeart/2005/8/layout/vProcess5"/>
    <dgm:cxn modelId="{AC70D840-3E9C-634B-9E25-C1ED478E0E08}" type="presOf" srcId="{69A86778-BEB5-45C2-8313-D12C4856C3D7}" destId="{5F74A832-8F9A-9E4D-B86A-DB118353067A}" srcOrd="0" destOrd="0" presId="urn:microsoft.com/office/officeart/2005/8/layout/vProcess5"/>
    <dgm:cxn modelId="{75747841-9B00-7042-9BDA-CEB5A5EE012B}" type="presOf" srcId="{A06D2B47-17F8-45C4-8A76-E8C8592AAFAC}" destId="{3A65D1F3-2416-D54B-B4D0-592C5408CEFE}" srcOrd="0" destOrd="0" presId="urn:microsoft.com/office/officeart/2005/8/layout/vProcess5"/>
    <dgm:cxn modelId="{7EEFA044-ABDC-DC4F-951B-1B76CBEBDADD}" type="presOf" srcId="{69A86778-BEB5-45C2-8313-D12C4856C3D7}" destId="{283EF7D2-FD54-7F4F-9E44-AC514468C315}" srcOrd="1" destOrd="0" presId="urn:microsoft.com/office/officeart/2005/8/layout/vProcess5"/>
    <dgm:cxn modelId="{A3819956-A7EE-114C-BD4A-AD534486C343}" type="presOf" srcId="{D00A0325-2A39-4C49-AF3E-4A8A4A75D427}" destId="{79956EF7-F33E-0F47-8061-E9CEE540A5C7}" srcOrd="0" destOrd="0" presId="urn:microsoft.com/office/officeart/2005/8/layout/vProcess5"/>
    <dgm:cxn modelId="{8FF7D887-33FC-4CB8-8354-B31DA40D07B1}" srcId="{A06D2B47-17F8-45C4-8A76-E8C8592AAFAC}" destId="{69A86778-BEB5-45C2-8313-D12C4856C3D7}" srcOrd="0" destOrd="0" parTransId="{7A74468C-F1BA-4725-82FB-3108AECF9720}" sibTransId="{132B9125-E64E-4089-ACED-AA80BDEFEFA2}"/>
    <dgm:cxn modelId="{8665EF8A-B05D-9449-A832-690B7D372713}" type="presOf" srcId="{D00A0325-2A39-4C49-AF3E-4A8A4A75D427}" destId="{C4F7AB44-CEDE-274C-AFD2-9E9AE9B7F7A2}" srcOrd="1" destOrd="0" presId="urn:microsoft.com/office/officeart/2005/8/layout/vProcess5"/>
    <dgm:cxn modelId="{443B708E-9D20-984E-910A-58D318E62517}" type="presOf" srcId="{DB6DF449-D43D-4EEB-A47F-0367D3E4EB2B}" destId="{94301611-FC7F-1148-8D24-BAB3E51A44B6}" srcOrd="0" destOrd="0" presId="urn:microsoft.com/office/officeart/2005/8/layout/vProcess5"/>
    <dgm:cxn modelId="{1A100ABF-E8B3-674E-9C06-0EC025D75DA6}" type="presOf" srcId="{B8017B7C-B78B-4B40-B96F-80FAAA784DD4}" destId="{D3AAD0BD-1A9C-5244-9247-841ABFAE1AC6}" srcOrd="1" destOrd="0" presId="urn:microsoft.com/office/officeart/2005/8/layout/vProcess5"/>
    <dgm:cxn modelId="{D24198BF-6043-D647-84CB-C8E88A01D30E}" type="presOf" srcId="{B8017B7C-B78B-4B40-B96F-80FAAA784DD4}" destId="{78413C08-C3A5-2D4D-8530-51CACAD6F25D}" srcOrd="0" destOrd="0" presId="urn:microsoft.com/office/officeart/2005/8/layout/vProcess5"/>
    <dgm:cxn modelId="{A5E69CC5-DDCE-5C42-B494-E262EE666860}" type="presOf" srcId="{D177CC52-35FE-4796-AC06-CE8449EB2B41}" destId="{16BF5774-319E-1B49-80C8-DBCAB55BC850}" srcOrd="1" destOrd="0" presId="urn:microsoft.com/office/officeart/2005/8/layout/vProcess5"/>
    <dgm:cxn modelId="{76B1D0DB-92DF-0B44-8BD3-967CF8D1E6FB}" type="presOf" srcId="{5BFCC76E-91EB-4CBD-BF0E-DAC3DBD6BB68}" destId="{E48E1E63-AEC1-3E45-AF07-1D826D10F199}" srcOrd="0" destOrd="0" presId="urn:microsoft.com/office/officeart/2005/8/layout/vProcess5"/>
    <dgm:cxn modelId="{D21985E8-1C19-4350-901F-2BBEA6716324}" srcId="{A06D2B47-17F8-45C4-8A76-E8C8592AAFAC}" destId="{B8017B7C-B78B-4B40-B96F-80FAAA784DD4}" srcOrd="1" destOrd="0" parTransId="{313F7D72-3915-4DF9-83D6-68AF58AE506F}" sibTransId="{DB6DF449-D43D-4EEB-A47F-0367D3E4EB2B}"/>
    <dgm:cxn modelId="{B973BAEF-4800-4DFE-8614-8526DBB6B9F6}" srcId="{A06D2B47-17F8-45C4-8A76-E8C8592AAFAC}" destId="{D177CC52-35FE-4796-AC06-CE8449EB2B41}" srcOrd="3" destOrd="0" parTransId="{604DAF13-83ED-4948-9AF8-316F8E244C3B}" sibTransId="{46B860F5-00EA-44DE-BFAF-3E03C858A7A9}"/>
    <dgm:cxn modelId="{5BC15AC0-E1AE-9548-8C5E-D378D368060C}" type="presParOf" srcId="{3A65D1F3-2416-D54B-B4D0-592C5408CEFE}" destId="{EC9C9455-561D-F04C-A52D-40538C71CF2D}" srcOrd="0" destOrd="0" presId="urn:microsoft.com/office/officeart/2005/8/layout/vProcess5"/>
    <dgm:cxn modelId="{63E89CA3-01C9-A142-92A1-FBF7779C7CE2}" type="presParOf" srcId="{3A65D1F3-2416-D54B-B4D0-592C5408CEFE}" destId="{5F74A832-8F9A-9E4D-B86A-DB118353067A}" srcOrd="1" destOrd="0" presId="urn:microsoft.com/office/officeart/2005/8/layout/vProcess5"/>
    <dgm:cxn modelId="{173AC2A1-32DC-554C-AE32-052FC59666B1}" type="presParOf" srcId="{3A65D1F3-2416-D54B-B4D0-592C5408CEFE}" destId="{78413C08-C3A5-2D4D-8530-51CACAD6F25D}" srcOrd="2" destOrd="0" presId="urn:microsoft.com/office/officeart/2005/8/layout/vProcess5"/>
    <dgm:cxn modelId="{0200E893-51B8-0445-BC4F-8BA645D88796}" type="presParOf" srcId="{3A65D1F3-2416-D54B-B4D0-592C5408CEFE}" destId="{79956EF7-F33E-0F47-8061-E9CEE540A5C7}" srcOrd="3" destOrd="0" presId="urn:microsoft.com/office/officeart/2005/8/layout/vProcess5"/>
    <dgm:cxn modelId="{36966690-B067-FF4E-BD48-42AE003567EA}" type="presParOf" srcId="{3A65D1F3-2416-D54B-B4D0-592C5408CEFE}" destId="{2BC8E0F8-B395-A140-BC85-0D3F0DB63C27}" srcOrd="4" destOrd="0" presId="urn:microsoft.com/office/officeart/2005/8/layout/vProcess5"/>
    <dgm:cxn modelId="{820C8472-BFA5-1A4D-9108-0AFB956A076D}" type="presParOf" srcId="{3A65D1F3-2416-D54B-B4D0-592C5408CEFE}" destId="{5DD2BFFA-9A36-9D47-8736-E718ADAC164A}" srcOrd="5" destOrd="0" presId="urn:microsoft.com/office/officeart/2005/8/layout/vProcess5"/>
    <dgm:cxn modelId="{C1214D93-CE28-7E40-AA40-383FB0C08E51}" type="presParOf" srcId="{3A65D1F3-2416-D54B-B4D0-592C5408CEFE}" destId="{94301611-FC7F-1148-8D24-BAB3E51A44B6}" srcOrd="6" destOrd="0" presId="urn:microsoft.com/office/officeart/2005/8/layout/vProcess5"/>
    <dgm:cxn modelId="{29E8B2A0-E341-424A-BABD-412993C2EC9F}" type="presParOf" srcId="{3A65D1F3-2416-D54B-B4D0-592C5408CEFE}" destId="{E48E1E63-AEC1-3E45-AF07-1D826D10F199}" srcOrd="7" destOrd="0" presId="urn:microsoft.com/office/officeart/2005/8/layout/vProcess5"/>
    <dgm:cxn modelId="{FA60000D-3EA9-344C-A359-1BF71F4FFA78}" type="presParOf" srcId="{3A65D1F3-2416-D54B-B4D0-592C5408CEFE}" destId="{283EF7D2-FD54-7F4F-9E44-AC514468C315}" srcOrd="8" destOrd="0" presId="urn:microsoft.com/office/officeart/2005/8/layout/vProcess5"/>
    <dgm:cxn modelId="{E87B5B77-AD4A-1D43-B480-1BAE82736710}" type="presParOf" srcId="{3A65D1F3-2416-D54B-B4D0-592C5408CEFE}" destId="{D3AAD0BD-1A9C-5244-9247-841ABFAE1AC6}" srcOrd="9" destOrd="0" presId="urn:microsoft.com/office/officeart/2005/8/layout/vProcess5"/>
    <dgm:cxn modelId="{C4369B16-E9E8-644D-A4E9-23F5DD90F9C9}" type="presParOf" srcId="{3A65D1F3-2416-D54B-B4D0-592C5408CEFE}" destId="{C4F7AB44-CEDE-274C-AFD2-9E9AE9B7F7A2}" srcOrd="10" destOrd="0" presId="urn:microsoft.com/office/officeart/2005/8/layout/vProcess5"/>
    <dgm:cxn modelId="{016F18F0-3257-0342-8430-E1CB7019F4D4}" type="presParOf" srcId="{3A65D1F3-2416-D54B-B4D0-592C5408CEFE}" destId="{16BF5774-319E-1B49-80C8-DBCAB55BC85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A8BC4-1597-4EC1-AA6A-C3305787478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C3C2777-B25E-4830-895F-2CD0F2442992}">
      <dgm:prSet/>
      <dgm:spPr/>
      <dgm:t>
        <a:bodyPr/>
        <a:lstStyle/>
        <a:p>
          <a:r>
            <a:rPr lang="en-US"/>
            <a:t>Identifikacija;</a:t>
          </a:r>
        </a:p>
      </dgm:t>
    </dgm:pt>
    <dgm:pt modelId="{ACA19342-FF3D-43C7-B4C6-EBFDF39722BF}" type="parTrans" cxnId="{FEBDB5B7-1CB1-4B9F-ABDF-ABD6CD77FB60}">
      <dgm:prSet/>
      <dgm:spPr/>
      <dgm:t>
        <a:bodyPr/>
        <a:lstStyle/>
        <a:p>
          <a:endParaRPr lang="en-US"/>
        </a:p>
      </dgm:t>
    </dgm:pt>
    <dgm:pt modelId="{F969EB66-A5EE-4A70-A68B-E96576997C3A}" type="sibTrans" cxnId="{FEBDB5B7-1CB1-4B9F-ABDF-ABD6CD77FB60}">
      <dgm:prSet/>
      <dgm:spPr/>
      <dgm:t>
        <a:bodyPr/>
        <a:lstStyle/>
        <a:p>
          <a:endParaRPr lang="en-US"/>
        </a:p>
      </dgm:t>
    </dgm:pt>
    <dgm:pt modelId="{AF9574A9-C1B2-43D1-80E6-0D4AADEDF4F0}">
      <dgm:prSet/>
      <dgm:spPr/>
      <dgm:t>
        <a:bodyPr/>
        <a:lstStyle/>
        <a:p>
          <a:r>
            <a:rPr lang="en-US"/>
            <a:t>Orijentacija;</a:t>
          </a:r>
        </a:p>
      </dgm:t>
    </dgm:pt>
    <dgm:pt modelId="{C5CDF633-9E26-48AE-96F4-8D0A724B4877}" type="parTrans" cxnId="{3430FE6D-D064-44B1-A96E-F95FA132726B}">
      <dgm:prSet/>
      <dgm:spPr/>
      <dgm:t>
        <a:bodyPr/>
        <a:lstStyle/>
        <a:p>
          <a:endParaRPr lang="en-US"/>
        </a:p>
      </dgm:t>
    </dgm:pt>
    <dgm:pt modelId="{F8DDBBA2-0855-4E4D-9CBF-E22053538275}" type="sibTrans" cxnId="{3430FE6D-D064-44B1-A96E-F95FA132726B}">
      <dgm:prSet/>
      <dgm:spPr/>
      <dgm:t>
        <a:bodyPr/>
        <a:lstStyle/>
        <a:p>
          <a:endParaRPr lang="en-US"/>
        </a:p>
      </dgm:t>
    </dgm:pt>
    <dgm:pt modelId="{B3CEB41E-4041-466E-927C-0E58AB9C37E5}">
      <dgm:prSet/>
      <dgm:spPr/>
      <dgm:t>
        <a:bodyPr/>
        <a:lstStyle/>
        <a:p>
          <a:r>
            <a:rPr lang="en-US"/>
            <a:t>Motivacija;</a:t>
          </a:r>
        </a:p>
      </dgm:t>
    </dgm:pt>
    <dgm:pt modelId="{6BE38708-6BAC-4A08-921D-2763645741A1}" type="parTrans" cxnId="{C3EC6EFF-8CBC-4422-B7CA-E6A0C3393713}">
      <dgm:prSet/>
      <dgm:spPr/>
      <dgm:t>
        <a:bodyPr/>
        <a:lstStyle/>
        <a:p>
          <a:endParaRPr lang="en-US"/>
        </a:p>
      </dgm:t>
    </dgm:pt>
    <dgm:pt modelId="{F5E057E8-B48C-439C-956B-9837D6365551}" type="sibTrans" cxnId="{C3EC6EFF-8CBC-4422-B7CA-E6A0C3393713}">
      <dgm:prSet/>
      <dgm:spPr/>
      <dgm:t>
        <a:bodyPr/>
        <a:lstStyle/>
        <a:p>
          <a:endParaRPr lang="en-US"/>
        </a:p>
      </dgm:t>
    </dgm:pt>
    <dgm:pt modelId="{CD0195BB-80CD-45E4-A620-AD5DF42AE339}">
      <dgm:prSet/>
      <dgm:spPr/>
      <dgm:t>
        <a:bodyPr/>
        <a:lstStyle/>
        <a:p>
          <a:r>
            <a:rPr lang="en-US"/>
            <a:t>Pojednostavljivanje;</a:t>
          </a:r>
        </a:p>
      </dgm:t>
    </dgm:pt>
    <dgm:pt modelId="{F3512984-278C-430D-8A34-A040BD0B8E71}" type="parTrans" cxnId="{F9F5102E-F930-4255-954C-71DBAE554982}">
      <dgm:prSet/>
      <dgm:spPr/>
      <dgm:t>
        <a:bodyPr/>
        <a:lstStyle/>
        <a:p>
          <a:endParaRPr lang="en-US"/>
        </a:p>
      </dgm:t>
    </dgm:pt>
    <dgm:pt modelId="{5E5BCCEA-C2D5-4A2B-B710-104BBFBF44F1}" type="sibTrans" cxnId="{F9F5102E-F930-4255-954C-71DBAE554982}">
      <dgm:prSet/>
      <dgm:spPr/>
      <dgm:t>
        <a:bodyPr/>
        <a:lstStyle/>
        <a:p>
          <a:endParaRPr lang="en-US"/>
        </a:p>
      </dgm:t>
    </dgm:pt>
    <dgm:pt modelId="{AF1432A8-6DE3-4DA2-90FA-8AC5644C0E34}">
      <dgm:prSet/>
      <dgm:spPr/>
      <dgm:t>
        <a:bodyPr/>
        <a:lstStyle/>
        <a:p>
          <a:r>
            <a:rPr lang="en-US"/>
            <a:t>Legitimacija;</a:t>
          </a:r>
        </a:p>
      </dgm:t>
    </dgm:pt>
    <dgm:pt modelId="{570C0C2D-5343-478D-B843-AB916D3FB7BF}" type="parTrans" cxnId="{5B19C3A6-AFED-4276-852F-122428E144B2}">
      <dgm:prSet/>
      <dgm:spPr/>
      <dgm:t>
        <a:bodyPr/>
        <a:lstStyle/>
        <a:p>
          <a:endParaRPr lang="en-US"/>
        </a:p>
      </dgm:t>
    </dgm:pt>
    <dgm:pt modelId="{B9458843-539F-4305-B2DA-52C2E3B24E32}" type="sibTrans" cxnId="{5B19C3A6-AFED-4276-852F-122428E144B2}">
      <dgm:prSet/>
      <dgm:spPr/>
      <dgm:t>
        <a:bodyPr/>
        <a:lstStyle/>
        <a:p>
          <a:endParaRPr lang="en-US"/>
        </a:p>
      </dgm:t>
    </dgm:pt>
    <dgm:pt modelId="{FD489350-2CDF-464D-B232-D17FF1415222}">
      <dgm:prSet/>
      <dgm:spPr/>
      <dgm:t>
        <a:bodyPr/>
        <a:lstStyle/>
        <a:p>
          <a:r>
            <a:rPr lang="en-US"/>
            <a:t>Integracija.</a:t>
          </a:r>
        </a:p>
      </dgm:t>
    </dgm:pt>
    <dgm:pt modelId="{4529DC78-4E8F-4060-9346-C51BEC6B35CD}" type="parTrans" cxnId="{A27DA99C-5F57-4B3D-8317-60A373D5571A}">
      <dgm:prSet/>
      <dgm:spPr/>
      <dgm:t>
        <a:bodyPr/>
        <a:lstStyle/>
        <a:p>
          <a:endParaRPr lang="en-US"/>
        </a:p>
      </dgm:t>
    </dgm:pt>
    <dgm:pt modelId="{1090C23D-1054-4C1A-BA4A-61F75D55B9C8}" type="sibTrans" cxnId="{A27DA99C-5F57-4B3D-8317-60A373D5571A}">
      <dgm:prSet/>
      <dgm:spPr/>
      <dgm:t>
        <a:bodyPr/>
        <a:lstStyle/>
        <a:p>
          <a:endParaRPr lang="en-US"/>
        </a:p>
      </dgm:t>
    </dgm:pt>
    <dgm:pt modelId="{DA5FE7F1-A9AF-9748-9F67-B8663B625132}" type="pres">
      <dgm:prSet presAssocID="{FFDA8BC4-1597-4EC1-AA6A-C33057874789}" presName="diagram" presStyleCnt="0">
        <dgm:presLayoutVars>
          <dgm:dir/>
          <dgm:resizeHandles val="exact"/>
        </dgm:presLayoutVars>
      </dgm:prSet>
      <dgm:spPr/>
    </dgm:pt>
    <dgm:pt modelId="{59C404E9-7BCE-A544-A6A7-D99286335E82}" type="pres">
      <dgm:prSet presAssocID="{1C3C2777-B25E-4830-895F-2CD0F2442992}" presName="node" presStyleLbl="node1" presStyleIdx="0" presStyleCnt="6">
        <dgm:presLayoutVars>
          <dgm:bulletEnabled val="1"/>
        </dgm:presLayoutVars>
      </dgm:prSet>
      <dgm:spPr/>
    </dgm:pt>
    <dgm:pt modelId="{DE09FF44-1D15-AB41-B33F-AD3EDD67010E}" type="pres">
      <dgm:prSet presAssocID="{F969EB66-A5EE-4A70-A68B-E96576997C3A}" presName="sibTrans" presStyleCnt="0"/>
      <dgm:spPr/>
    </dgm:pt>
    <dgm:pt modelId="{B6816335-0E99-1442-A85C-688D0D05DC3B}" type="pres">
      <dgm:prSet presAssocID="{AF9574A9-C1B2-43D1-80E6-0D4AADEDF4F0}" presName="node" presStyleLbl="node1" presStyleIdx="1" presStyleCnt="6">
        <dgm:presLayoutVars>
          <dgm:bulletEnabled val="1"/>
        </dgm:presLayoutVars>
      </dgm:prSet>
      <dgm:spPr/>
    </dgm:pt>
    <dgm:pt modelId="{AF8CD2A9-6DE6-554F-B15A-10C78C50FB47}" type="pres">
      <dgm:prSet presAssocID="{F8DDBBA2-0855-4E4D-9CBF-E22053538275}" presName="sibTrans" presStyleCnt="0"/>
      <dgm:spPr/>
    </dgm:pt>
    <dgm:pt modelId="{3907AF1E-2EC7-CE43-80C0-BC86CDD0CDC6}" type="pres">
      <dgm:prSet presAssocID="{B3CEB41E-4041-466E-927C-0E58AB9C37E5}" presName="node" presStyleLbl="node1" presStyleIdx="2" presStyleCnt="6">
        <dgm:presLayoutVars>
          <dgm:bulletEnabled val="1"/>
        </dgm:presLayoutVars>
      </dgm:prSet>
      <dgm:spPr/>
    </dgm:pt>
    <dgm:pt modelId="{D29213C5-5F5F-F14D-9C92-A6AAC07E8CE5}" type="pres">
      <dgm:prSet presAssocID="{F5E057E8-B48C-439C-956B-9837D6365551}" presName="sibTrans" presStyleCnt="0"/>
      <dgm:spPr/>
    </dgm:pt>
    <dgm:pt modelId="{17056E86-BE05-1F46-B6BC-2771BAE9EE91}" type="pres">
      <dgm:prSet presAssocID="{CD0195BB-80CD-45E4-A620-AD5DF42AE339}" presName="node" presStyleLbl="node1" presStyleIdx="3" presStyleCnt="6">
        <dgm:presLayoutVars>
          <dgm:bulletEnabled val="1"/>
        </dgm:presLayoutVars>
      </dgm:prSet>
      <dgm:spPr/>
    </dgm:pt>
    <dgm:pt modelId="{31E9EFE4-4CB6-BF4D-99EE-40172497E84D}" type="pres">
      <dgm:prSet presAssocID="{5E5BCCEA-C2D5-4A2B-B710-104BBFBF44F1}" presName="sibTrans" presStyleCnt="0"/>
      <dgm:spPr/>
    </dgm:pt>
    <dgm:pt modelId="{5C795ADA-80F3-A240-8855-2C1C7555B005}" type="pres">
      <dgm:prSet presAssocID="{AF1432A8-6DE3-4DA2-90FA-8AC5644C0E34}" presName="node" presStyleLbl="node1" presStyleIdx="4" presStyleCnt="6">
        <dgm:presLayoutVars>
          <dgm:bulletEnabled val="1"/>
        </dgm:presLayoutVars>
      </dgm:prSet>
      <dgm:spPr/>
    </dgm:pt>
    <dgm:pt modelId="{44520D7E-ECD6-7644-826F-1C192B3CF12E}" type="pres">
      <dgm:prSet presAssocID="{B9458843-539F-4305-B2DA-52C2E3B24E32}" presName="sibTrans" presStyleCnt="0"/>
      <dgm:spPr/>
    </dgm:pt>
    <dgm:pt modelId="{A19367A9-A19F-3446-8D8C-782981F49270}" type="pres">
      <dgm:prSet presAssocID="{FD489350-2CDF-464D-B232-D17FF1415222}" presName="node" presStyleLbl="node1" presStyleIdx="5" presStyleCnt="6">
        <dgm:presLayoutVars>
          <dgm:bulletEnabled val="1"/>
        </dgm:presLayoutVars>
      </dgm:prSet>
      <dgm:spPr/>
    </dgm:pt>
  </dgm:ptLst>
  <dgm:cxnLst>
    <dgm:cxn modelId="{A1656716-1C17-1A4F-8198-E54FA6134E33}" type="presOf" srcId="{AF9574A9-C1B2-43D1-80E6-0D4AADEDF4F0}" destId="{B6816335-0E99-1442-A85C-688D0D05DC3B}" srcOrd="0" destOrd="0" presId="urn:microsoft.com/office/officeart/2005/8/layout/default"/>
    <dgm:cxn modelId="{F9F5102E-F930-4255-954C-71DBAE554982}" srcId="{FFDA8BC4-1597-4EC1-AA6A-C33057874789}" destId="{CD0195BB-80CD-45E4-A620-AD5DF42AE339}" srcOrd="3" destOrd="0" parTransId="{F3512984-278C-430D-8A34-A040BD0B8E71}" sibTransId="{5E5BCCEA-C2D5-4A2B-B710-104BBFBF44F1}"/>
    <dgm:cxn modelId="{7E434D37-C034-F04A-90D3-3A6169026D9B}" type="presOf" srcId="{1C3C2777-B25E-4830-895F-2CD0F2442992}" destId="{59C404E9-7BCE-A544-A6A7-D99286335E82}" srcOrd="0" destOrd="0" presId="urn:microsoft.com/office/officeart/2005/8/layout/default"/>
    <dgm:cxn modelId="{E2F20A67-1F77-1949-B198-2DE08DAF4DE5}" type="presOf" srcId="{FD489350-2CDF-464D-B232-D17FF1415222}" destId="{A19367A9-A19F-3446-8D8C-782981F49270}" srcOrd="0" destOrd="0" presId="urn:microsoft.com/office/officeart/2005/8/layout/default"/>
    <dgm:cxn modelId="{3430FE6D-D064-44B1-A96E-F95FA132726B}" srcId="{FFDA8BC4-1597-4EC1-AA6A-C33057874789}" destId="{AF9574A9-C1B2-43D1-80E6-0D4AADEDF4F0}" srcOrd="1" destOrd="0" parTransId="{C5CDF633-9E26-48AE-96F4-8D0A724B4877}" sibTransId="{F8DDBBA2-0855-4E4D-9CBF-E22053538275}"/>
    <dgm:cxn modelId="{2F2A3586-D9FF-3742-9A72-3148D178150A}" type="presOf" srcId="{B3CEB41E-4041-466E-927C-0E58AB9C37E5}" destId="{3907AF1E-2EC7-CE43-80C0-BC86CDD0CDC6}" srcOrd="0" destOrd="0" presId="urn:microsoft.com/office/officeart/2005/8/layout/default"/>
    <dgm:cxn modelId="{9BF5D490-4D80-2B4D-8F24-3F79E3511681}" type="presOf" srcId="{FFDA8BC4-1597-4EC1-AA6A-C33057874789}" destId="{DA5FE7F1-A9AF-9748-9F67-B8663B625132}" srcOrd="0" destOrd="0" presId="urn:microsoft.com/office/officeart/2005/8/layout/default"/>
    <dgm:cxn modelId="{4A4EDE92-6B60-E943-9AEF-509C5388A171}" type="presOf" srcId="{AF1432A8-6DE3-4DA2-90FA-8AC5644C0E34}" destId="{5C795ADA-80F3-A240-8855-2C1C7555B005}" srcOrd="0" destOrd="0" presId="urn:microsoft.com/office/officeart/2005/8/layout/default"/>
    <dgm:cxn modelId="{A27DA99C-5F57-4B3D-8317-60A373D5571A}" srcId="{FFDA8BC4-1597-4EC1-AA6A-C33057874789}" destId="{FD489350-2CDF-464D-B232-D17FF1415222}" srcOrd="5" destOrd="0" parTransId="{4529DC78-4E8F-4060-9346-C51BEC6B35CD}" sibTransId="{1090C23D-1054-4C1A-BA4A-61F75D55B9C8}"/>
    <dgm:cxn modelId="{5ABC3F9E-3C46-6F40-9B54-2A51FFCDD6A2}" type="presOf" srcId="{CD0195BB-80CD-45E4-A620-AD5DF42AE339}" destId="{17056E86-BE05-1F46-B6BC-2771BAE9EE91}" srcOrd="0" destOrd="0" presId="urn:microsoft.com/office/officeart/2005/8/layout/default"/>
    <dgm:cxn modelId="{5B19C3A6-AFED-4276-852F-122428E144B2}" srcId="{FFDA8BC4-1597-4EC1-AA6A-C33057874789}" destId="{AF1432A8-6DE3-4DA2-90FA-8AC5644C0E34}" srcOrd="4" destOrd="0" parTransId="{570C0C2D-5343-478D-B843-AB916D3FB7BF}" sibTransId="{B9458843-539F-4305-B2DA-52C2E3B24E32}"/>
    <dgm:cxn modelId="{FEBDB5B7-1CB1-4B9F-ABDF-ABD6CD77FB60}" srcId="{FFDA8BC4-1597-4EC1-AA6A-C33057874789}" destId="{1C3C2777-B25E-4830-895F-2CD0F2442992}" srcOrd="0" destOrd="0" parTransId="{ACA19342-FF3D-43C7-B4C6-EBFDF39722BF}" sibTransId="{F969EB66-A5EE-4A70-A68B-E96576997C3A}"/>
    <dgm:cxn modelId="{C3EC6EFF-8CBC-4422-B7CA-E6A0C3393713}" srcId="{FFDA8BC4-1597-4EC1-AA6A-C33057874789}" destId="{B3CEB41E-4041-466E-927C-0E58AB9C37E5}" srcOrd="2" destOrd="0" parTransId="{6BE38708-6BAC-4A08-921D-2763645741A1}" sibTransId="{F5E057E8-B48C-439C-956B-9837D6365551}"/>
    <dgm:cxn modelId="{6F2398D2-8B98-6B46-A9F4-A0C93E87CE59}" type="presParOf" srcId="{DA5FE7F1-A9AF-9748-9F67-B8663B625132}" destId="{59C404E9-7BCE-A544-A6A7-D99286335E82}" srcOrd="0" destOrd="0" presId="urn:microsoft.com/office/officeart/2005/8/layout/default"/>
    <dgm:cxn modelId="{AE07F363-48CD-8E46-A1C9-D1AE4D871B36}" type="presParOf" srcId="{DA5FE7F1-A9AF-9748-9F67-B8663B625132}" destId="{DE09FF44-1D15-AB41-B33F-AD3EDD67010E}" srcOrd="1" destOrd="0" presId="urn:microsoft.com/office/officeart/2005/8/layout/default"/>
    <dgm:cxn modelId="{E6A63AB0-7BAF-1346-B385-A463122FE0AC}" type="presParOf" srcId="{DA5FE7F1-A9AF-9748-9F67-B8663B625132}" destId="{B6816335-0E99-1442-A85C-688D0D05DC3B}" srcOrd="2" destOrd="0" presId="urn:microsoft.com/office/officeart/2005/8/layout/default"/>
    <dgm:cxn modelId="{4683F585-5643-674E-B629-96F0A06C91DF}" type="presParOf" srcId="{DA5FE7F1-A9AF-9748-9F67-B8663B625132}" destId="{AF8CD2A9-6DE6-554F-B15A-10C78C50FB47}" srcOrd="3" destOrd="0" presId="urn:microsoft.com/office/officeart/2005/8/layout/default"/>
    <dgm:cxn modelId="{2605EB5A-8009-9E4A-A1FC-F1BC95C24E7C}" type="presParOf" srcId="{DA5FE7F1-A9AF-9748-9F67-B8663B625132}" destId="{3907AF1E-2EC7-CE43-80C0-BC86CDD0CDC6}" srcOrd="4" destOrd="0" presId="urn:microsoft.com/office/officeart/2005/8/layout/default"/>
    <dgm:cxn modelId="{B6CA2DF4-30EA-AD41-A679-291FAF02FBD7}" type="presParOf" srcId="{DA5FE7F1-A9AF-9748-9F67-B8663B625132}" destId="{D29213C5-5F5F-F14D-9C92-A6AAC07E8CE5}" srcOrd="5" destOrd="0" presId="urn:microsoft.com/office/officeart/2005/8/layout/default"/>
    <dgm:cxn modelId="{FE130764-1686-0742-9A5F-A638B390D5C8}" type="presParOf" srcId="{DA5FE7F1-A9AF-9748-9F67-B8663B625132}" destId="{17056E86-BE05-1F46-B6BC-2771BAE9EE91}" srcOrd="6" destOrd="0" presId="urn:microsoft.com/office/officeart/2005/8/layout/default"/>
    <dgm:cxn modelId="{5328DA9C-BAE5-A64E-B4F7-903E50B216D8}" type="presParOf" srcId="{DA5FE7F1-A9AF-9748-9F67-B8663B625132}" destId="{31E9EFE4-4CB6-BF4D-99EE-40172497E84D}" srcOrd="7" destOrd="0" presId="urn:microsoft.com/office/officeart/2005/8/layout/default"/>
    <dgm:cxn modelId="{68831955-4946-684F-8F93-1FD90CC0DBEC}" type="presParOf" srcId="{DA5FE7F1-A9AF-9748-9F67-B8663B625132}" destId="{5C795ADA-80F3-A240-8855-2C1C7555B005}" srcOrd="8" destOrd="0" presId="urn:microsoft.com/office/officeart/2005/8/layout/default"/>
    <dgm:cxn modelId="{A3DE6655-498F-F24A-AF56-F277623C785F}" type="presParOf" srcId="{DA5FE7F1-A9AF-9748-9F67-B8663B625132}" destId="{44520D7E-ECD6-7644-826F-1C192B3CF12E}" srcOrd="9" destOrd="0" presId="urn:microsoft.com/office/officeart/2005/8/layout/default"/>
    <dgm:cxn modelId="{3E05AAD3-720E-0847-87F4-6079A4A36C9D}" type="presParOf" srcId="{DA5FE7F1-A9AF-9748-9F67-B8663B625132}" destId="{A19367A9-A19F-3446-8D8C-782981F4927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395B60-1F65-214A-8EE4-A165A0EB110E}" type="doc">
      <dgm:prSet loTypeId="urn:microsoft.com/office/officeart/2008/layout/Squa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5DE099-572D-8448-90FB-2E593BB15A8F}">
      <dgm:prSet phldrT="[Text]"/>
      <dgm:spPr/>
      <dgm:t>
        <a:bodyPr/>
        <a:lstStyle/>
        <a:p>
          <a:r>
            <a:rPr lang="en-US" dirty="0" err="1"/>
            <a:t>Desnica</a:t>
          </a:r>
          <a:r>
            <a:rPr lang="en-US" dirty="0"/>
            <a:t> </a:t>
          </a:r>
        </a:p>
      </dgm:t>
    </dgm:pt>
    <dgm:pt modelId="{6217555D-1106-D347-83B2-2427DB0A9FA8}" type="parTrans" cxnId="{8A9457E9-EA2F-6347-ADD8-AD9FA092FDCE}">
      <dgm:prSet/>
      <dgm:spPr/>
      <dgm:t>
        <a:bodyPr/>
        <a:lstStyle/>
        <a:p>
          <a:endParaRPr lang="en-US"/>
        </a:p>
      </dgm:t>
    </dgm:pt>
    <dgm:pt modelId="{436FBCB7-7904-BA49-896A-7314852F5A71}" type="sibTrans" cxnId="{8A9457E9-EA2F-6347-ADD8-AD9FA092FDCE}">
      <dgm:prSet/>
      <dgm:spPr/>
      <dgm:t>
        <a:bodyPr/>
        <a:lstStyle/>
        <a:p>
          <a:endParaRPr lang="en-US"/>
        </a:p>
      </dgm:t>
    </dgm:pt>
    <dgm:pt modelId="{C72AFD46-BF9F-0C4A-939B-121971B37053}">
      <dgm:prSet phldrT="[Text]"/>
      <dgm:spPr/>
      <dgm:t>
        <a:bodyPr/>
        <a:lstStyle/>
        <a:p>
          <a:r>
            <a:rPr lang="en-US" dirty="0" err="1"/>
            <a:t>Konzervativizam</a:t>
          </a:r>
          <a:endParaRPr lang="en-US" dirty="0"/>
        </a:p>
      </dgm:t>
    </dgm:pt>
    <dgm:pt modelId="{F50BCF03-9BDD-8A4C-AA8D-011CF0536710}" type="parTrans" cxnId="{F0040441-3EC5-B840-AD55-CBC03F65AB2D}">
      <dgm:prSet/>
      <dgm:spPr/>
      <dgm:t>
        <a:bodyPr/>
        <a:lstStyle/>
        <a:p>
          <a:endParaRPr lang="en-US"/>
        </a:p>
      </dgm:t>
    </dgm:pt>
    <dgm:pt modelId="{EBA08A9F-DA12-7A4B-8FA3-406A8431B47D}" type="sibTrans" cxnId="{F0040441-3EC5-B840-AD55-CBC03F65AB2D}">
      <dgm:prSet/>
      <dgm:spPr/>
      <dgm:t>
        <a:bodyPr/>
        <a:lstStyle/>
        <a:p>
          <a:endParaRPr lang="en-US"/>
        </a:p>
      </dgm:t>
    </dgm:pt>
    <dgm:pt modelId="{957D053D-3E6D-244E-934A-CC2CC4F21596}">
      <dgm:prSet phldrT="[Text]"/>
      <dgm:spPr/>
      <dgm:t>
        <a:bodyPr/>
        <a:lstStyle/>
        <a:p>
          <a:r>
            <a:rPr lang="en-US" dirty="0" err="1"/>
            <a:t>Fundamentalizam</a:t>
          </a:r>
          <a:endParaRPr lang="en-US" dirty="0"/>
        </a:p>
      </dgm:t>
    </dgm:pt>
    <dgm:pt modelId="{30A7036C-E2CB-2A47-ADC6-E05F8CF28492}" type="parTrans" cxnId="{5E842291-8A30-1247-A635-0E18A7F27FE3}">
      <dgm:prSet/>
      <dgm:spPr/>
      <dgm:t>
        <a:bodyPr/>
        <a:lstStyle/>
        <a:p>
          <a:endParaRPr lang="en-US"/>
        </a:p>
      </dgm:t>
    </dgm:pt>
    <dgm:pt modelId="{17A3695B-F9B4-5F44-8D1F-BBE2727E6289}" type="sibTrans" cxnId="{5E842291-8A30-1247-A635-0E18A7F27FE3}">
      <dgm:prSet/>
      <dgm:spPr/>
      <dgm:t>
        <a:bodyPr/>
        <a:lstStyle/>
        <a:p>
          <a:endParaRPr lang="en-US"/>
        </a:p>
      </dgm:t>
    </dgm:pt>
    <dgm:pt modelId="{CF3C5A88-9D2B-8A4E-9846-E975A15CDEB9}">
      <dgm:prSet phldrT="[Text]"/>
      <dgm:spPr/>
      <dgm:t>
        <a:bodyPr/>
        <a:lstStyle/>
        <a:p>
          <a:r>
            <a:rPr lang="en-US" dirty="0" err="1"/>
            <a:t>Fašizam</a:t>
          </a:r>
          <a:endParaRPr lang="en-US" dirty="0"/>
        </a:p>
      </dgm:t>
    </dgm:pt>
    <dgm:pt modelId="{6E962DD3-CD2E-B74E-8E4B-C486032E0730}" type="parTrans" cxnId="{F1B4DE06-BB7D-4544-936F-2E850BC63DB1}">
      <dgm:prSet/>
      <dgm:spPr/>
      <dgm:t>
        <a:bodyPr/>
        <a:lstStyle/>
        <a:p>
          <a:endParaRPr lang="en-US"/>
        </a:p>
      </dgm:t>
    </dgm:pt>
    <dgm:pt modelId="{68BA6623-FC99-684F-9D7E-4E0EF0991042}" type="sibTrans" cxnId="{F1B4DE06-BB7D-4544-936F-2E850BC63DB1}">
      <dgm:prSet/>
      <dgm:spPr/>
      <dgm:t>
        <a:bodyPr/>
        <a:lstStyle/>
        <a:p>
          <a:endParaRPr lang="en-US"/>
        </a:p>
      </dgm:t>
    </dgm:pt>
    <dgm:pt modelId="{C667F50E-1E53-DA43-A519-AB23B9415860}">
      <dgm:prSet phldrT="[Text]"/>
      <dgm:spPr/>
      <dgm:t>
        <a:bodyPr/>
        <a:lstStyle/>
        <a:p>
          <a:r>
            <a:rPr lang="en-US" dirty="0" err="1"/>
            <a:t>Levica</a:t>
          </a:r>
          <a:endParaRPr lang="en-US" dirty="0"/>
        </a:p>
      </dgm:t>
    </dgm:pt>
    <dgm:pt modelId="{59574805-2F0D-EC46-82C6-99A61523D667}" type="parTrans" cxnId="{443BA2C4-DF94-F74D-B3DE-989C4170C847}">
      <dgm:prSet/>
      <dgm:spPr/>
      <dgm:t>
        <a:bodyPr/>
        <a:lstStyle/>
        <a:p>
          <a:endParaRPr lang="en-US"/>
        </a:p>
      </dgm:t>
    </dgm:pt>
    <dgm:pt modelId="{301A4C5D-C93D-6E42-9E51-222A66F97E29}" type="sibTrans" cxnId="{443BA2C4-DF94-F74D-B3DE-989C4170C847}">
      <dgm:prSet/>
      <dgm:spPr/>
      <dgm:t>
        <a:bodyPr/>
        <a:lstStyle/>
        <a:p>
          <a:endParaRPr lang="en-US"/>
        </a:p>
      </dgm:t>
    </dgm:pt>
    <dgm:pt modelId="{0A3076B3-A8BA-D34C-B3E8-5450B2D435F3}">
      <dgm:prSet phldrT="[Text]"/>
      <dgm:spPr/>
      <dgm:t>
        <a:bodyPr/>
        <a:lstStyle/>
        <a:p>
          <a:r>
            <a:rPr lang="en-US" dirty="0" err="1"/>
            <a:t>Liberalizam</a:t>
          </a:r>
          <a:endParaRPr lang="en-US" dirty="0"/>
        </a:p>
      </dgm:t>
    </dgm:pt>
    <dgm:pt modelId="{D6CCE430-1AF6-2B48-9641-D6CDFD23DF4E}" type="parTrans" cxnId="{2D9B4FE3-977A-BB43-8EAA-2B1DED7DCEE7}">
      <dgm:prSet/>
      <dgm:spPr/>
      <dgm:t>
        <a:bodyPr/>
        <a:lstStyle/>
        <a:p>
          <a:endParaRPr lang="en-US"/>
        </a:p>
      </dgm:t>
    </dgm:pt>
    <dgm:pt modelId="{CB6BD527-FB2F-384E-A6C9-39AAB5120352}" type="sibTrans" cxnId="{2D9B4FE3-977A-BB43-8EAA-2B1DED7DCEE7}">
      <dgm:prSet/>
      <dgm:spPr/>
      <dgm:t>
        <a:bodyPr/>
        <a:lstStyle/>
        <a:p>
          <a:endParaRPr lang="en-US"/>
        </a:p>
      </dgm:t>
    </dgm:pt>
    <dgm:pt modelId="{537C0D06-17FC-A34B-8122-3AE55E2BA3F5}">
      <dgm:prSet phldrT="[Text]"/>
      <dgm:spPr/>
      <dgm:t>
        <a:bodyPr/>
        <a:lstStyle/>
        <a:p>
          <a:r>
            <a:rPr lang="en-US" dirty="0" err="1"/>
            <a:t>Socijalizam</a:t>
          </a:r>
          <a:endParaRPr lang="en-US" dirty="0"/>
        </a:p>
      </dgm:t>
    </dgm:pt>
    <dgm:pt modelId="{90433D43-F53F-7D4A-9FF8-06D8C30C57AF}" type="parTrans" cxnId="{165436F4-409D-CF4A-88F0-FC94F34CA35B}">
      <dgm:prSet/>
      <dgm:spPr/>
      <dgm:t>
        <a:bodyPr/>
        <a:lstStyle/>
        <a:p>
          <a:endParaRPr lang="en-US"/>
        </a:p>
      </dgm:t>
    </dgm:pt>
    <dgm:pt modelId="{177F9F8F-3856-E441-89B8-666EDEE666CA}" type="sibTrans" cxnId="{165436F4-409D-CF4A-88F0-FC94F34CA35B}">
      <dgm:prSet/>
      <dgm:spPr/>
      <dgm:t>
        <a:bodyPr/>
        <a:lstStyle/>
        <a:p>
          <a:endParaRPr lang="en-US"/>
        </a:p>
      </dgm:t>
    </dgm:pt>
    <dgm:pt modelId="{39F7CD59-D600-7146-BBEF-401DC10578F3}">
      <dgm:prSet phldrT="[Text]"/>
      <dgm:spPr/>
      <dgm:t>
        <a:bodyPr/>
        <a:lstStyle/>
        <a:p>
          <a:r>
            <a:rPr lang="en-US" dirty="0" err="1"/>
            <a:t>Komunizam</a:t>
          </a:r>
          <a:endParaRPr lang="en-US" dirty="0"/>
        </a:p>
      </dgm:t>
    </dgm:pt>
    <dgm:pt modelId="{C462766D-175E-414D-805F-BF3BBF7C5F12}" type="parTrans" cxnId="{E4A0797D-7963-454D-99B2-4DD5BF3737A0}">
      <dgm:prSet/>
      <dgm:spPr/>
      <dgm:t>
        <a:bodyPr/>
        <a:lstStyle/>
        <a:p>
          <a:endParaRPr lang="en-US"/>
        </a:p>
      </dgm:t>
    </dgm:pt>
    <dgm:pt modelId="{F0BE508F-E01A-F74A-80DB-A63F1CCF1D11}" type="sibTrans" cxnId="{E4A0797D-7963-454D-99B2-4DD5BF3737A0}">
      <dgm:prSet/>
      <dgm:spPr/>
      <dgm:t>
        <a:bodyPr/>
        <a:lstStyle/>
        <a:p>
          <a:endParaRPr lang="en-US"/>
        </a:p>
      </dgm:t>
    </dgm:pt>
    <dgm:pt modelId="{0AB702AC-4EEB-BB46-A811-C965E1CDB470}" type="pres">
      <dgm:prSet presAssocID="{51395B60-1F65-214A-8EE4-A165A0EB110E}" presName="layout" presStyleCnt="0">
        <dgm:presLayoutVars>
          <dgm:chMax/>
          <dgm:chPref/>
          <dgm:dir/>
          <dgm:resizeHandles/>
        </dgm:presLayoutVars>
      </dgm:prSet>
      <dgm:spPr/>
    </dgm:pt>
    <dgm:pt modelId="{8BDD8DA4-0522-7A44-A6C3-924753FEDE90}" type="pres">
      <dgm:prSet presAssocID="{B95DE099-572D-8448-90FB-2E593BB15A8F}" presName="root" presStyleCnt="0">
        <dgm:presLayoutVars>
          <dgm:chMax/>
          <dgm:chPref/>
        </dgm:presLayoutVars>
      </dgm:prSet>
      <dgm:spPr/>
    </dgm:pt>
    <dgm:pt modelId="{A45B7E54-700D-A742-85F0-F8FEB24E0844}" type="pres">
      <dgm:prSet presAssocID="{B95DE099-572D-8448-90FB-2E593BB15A8F}" presName="rootComposite" presStyleCnt="0">
        <dgm:presLayoutVars/>
      </dgm:prSet>
      <dgm:spPr/>
    </dgm:pt>
    <dgm:pt modelId="{D553C71E-5DC4-F64A-8974-4FE6B9B9F02D}" type="pres">
      <dgm:prSet presAssocID="{B95DE099-572D-8448-90FB-2E593BB15A8F}" presName="ParentAccent" presStyleLbl="alignNode1" presStyleIdx="0" presStyleCnt="2"/>
      <dgm:spPr/>
    </dgm:pt>
    <dgm:pt modelId="{90B021AF-B200-DC4D-9DCB-07ADAE075C79}" type="pres">
      <dgm:prSet presAssocID="{B95DE099-572D-8448-90FB-2E593BB15A8F}" presName="ParentSmallAccent" presStyleLbl="fgAcc1" presStyleIdx="0" presStyleCnt="2"/>
      <dgm:spPr/>
    </dgm:pt>
    <dgm:pt modelId="{8EC60D1F-490A-114E-B055-094F45C90F95}" type="pres">
      <dgm:prSet presAssocID="{B95DE099-572D-8448-90FB-2E593BB15A8F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76D259AE-C018-A245-B74E-966F01B98A64}" type="pres">
      <dgm:prSet presAssocID="{B95DE099-572D-8448-90FB-2E593BB15A8F}" presName="childShape" presStyleCnt="0">
        <dgm:presLayoutVars>
          <dgm:chMax val="0"/>
          <dgm:chPref val="0"/>
        </dgm:presLayoutVars>
      </dgm:prSet>
      <dgm:spPr/>
    </dgm:pt>
    <dgm:pt modelId="{8B94D3ED-7F77-8746-802F-FBE125A72A2C}" type="pres">
      <dgm:prSet presAssocID="{C72AFD46-BF9F-0C4A-939B-121971B37053}" presName="childComposite" presStyleCnt="0">
        <dgm:presLayoutVars>
          <dgm:chMax val="0"/>
          <dgm:chPref val="0"/>
        </dgm:presLayoutVars>
      </dgm:prSet>
      <dgm:spPr/>
    </dgm:pt>
    <dgm:pt modelId="{A28181EC-8ED5-FD4A-A9BC-32BF664EF5FC}" type="pres">
      <dgm:prSet presAssocID="{C72AFD46-BF9F-0C4A-939B-121971B37053}" presName="ChildAccent" presStyleLbl="solidFgAcc1" presStyleIdx="0" presStyleCnt="6"/>
      <dgm:spPr/>
    </dgm:pt>
    <dgm:pt modelId="{CD433F98-78C1-FE49-BE39-19E1A5A64F97}" type="pres">
      <dgm:prSet presAssocID="{C72AFD46-BF9F-0C4A-939B-121971B37053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59739D14-D460-A14F-897D-F7087647D40B}" type="pres">
      <dgm:prSet presAssocID="{957D053D-3E6D-244E-934A-CC2CC4F21596}" presName="childComposite" presStyleCnt="0">
        <dgm:presLayoutVars>
          <dgm:chMax val="0"/>
          <dgm:chPref val="0"/>
        </dgm:presLayoutVars>
      </dgm:prSet>
      <dgm:spPr/>
    </dgm:pt>
    <dgm:pt modelId="{12B94B67-C7DD-D44E-AC09-87A6EC415941}" type="pres">
      <dgm:prSet presAssocID="{957D053D-3E6D-244E-934A-CC2CC4F21596}" presName="ChildAccent" presStyleLbl="solidFgAcc1" presStyleIdx="1" presStyleCnt="6"/>
      <dgm:spPr/>
    </dgm:pt>
    <dgm:pt modelId="{65DE94D1-7DAA-7F48-8314-CBE0E801BD6D}" type="pres">
      <dgm:prSet presAssocID="{957D053D-3E6D-244E-934A-CC2CC4F21596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BBF67825-71F9-114E-90B2-A4204F177C16}" type="pres">
      <dgm:prSet presAssocID="{CF3C5A88-9D2B-8A4E-9846-E975A15CDEB9}" presName="childComposite" presStyleCnt="0">
        <dgm:presLayoutVars>
          <dgm:chMax val="0"/>
          <dgm:chPref val="0"/>
        </dgm:presLayoutVars>
      </dgm:prSet>
      <dgm:spPr/>
    </dgm:pt>
    <dgm:pt modelId="{49A6A9CF-DC85-CB42-8FC0-B6EE51F111EE}" type="pres">
      <dgm:prSet presAssocID="{CF3C5A88-9D2B-8A4E-9846-E975A15CDEB9}" presName="ChildAccent" presStyleLbl="solidFgAcc1" presStyleIdx="2" presStyleCnt="6"/>
      <dgm:spPr/>
    </dgm:pt>
    <dgm:pt modelId="{DCF59180-AF8A-4B49-A46C-98DA47FEF348}" type="pres">
      <dgm:prSet presAssocID="{CF3C5A88-9D2B-8A4E-9846-E975A15CDEB9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F20F301C-DE35-E84A-8592-3BE0F9F88E43}" type="pres">
      <dgm:prSet presAssocID="{C667F50E-1E53-DA43-A519-AB23B9415860}" presName="root" presStyleCnt="0">
        <dgm:presLayoutVars>
          <dgm:chMax/>
          <dgm:chPref/>
        </dgm:presLayoutVars>
      </dgm:prSet>
      <dgm:spPr/>
    </dgm:pt>
    <dgm:pt modelId="{D7CEBE48-677C-4F48-8FFF-623F8889F7AD}" type="pres">
      <dgm:prSet presAssocID="{C667F50E-1E53-DA43-A519-AB23B9415860}" presName="rootComposite" presStyleCnt="0">
        <dgm:presLayoutVars/>
      </dgm:prSet>
      <dgm:spPr/>
    </dgm:pt>
    <dgm:pt modelId="{26AC8D61-9C8A-B44B-A736-E9BFCECEE6F1}" type="pres">
      <dgm:prSet presAssocID="{C667F50E-1E53-DA43-A519-AB23B9415860}" presName="ParentAccent" presStyleLbl="alignNode1" presStyleIdx="1" presStyleCnt="2"/>
      <dgm:spPr/>
    </dgm:pt>
    <dgm:pt modelId="{367630A7-BD9C-C74A-805B-2DFDDD0101EF}" type="pres">
      <dgm:prSet presAssocID="{C667F50E-1E53-DA43-A519-AB23B9415860}" presName="ParentSmallAccent" presStyleLbl="fgAcc1" presStyleIdx="1" presStyleCnt="2"/>
      <dgm:spPr/>
    </dgm:pt>
    <dgm:pt modelId="{1AA5E3FF-BE0F-DE45-A778-987552D58A2B}" type="pres">
      <dgm:prSet presAssocID="{C667F50E-1E53-DA43-A519-AB23B9415860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C6F9140C-9426-F441-BF1A-4B723932A8C1}" type="pres">
      <dgm:prSet presAssocID="{C667F50E-1E53-DA43-A519-AB23B9415860}" presName="childShape" presStyleCnt="0">
        <dgm:presLayoutVars>
          <dgm:chMax val="0"/>
          <dgm:chPref val="0"/>
        </dgm:presLayoutVars>
      </dgm:prSet>
      <dgm:spPr/>
    </dgm:pt>
    <dgm:pt modelId="{2870EF3C-74F2-6843-8F59-5C1758E2791B}" type="pres">
      <dgm:prSet presAssocID="{0A3076B3-A8BA-D34C-B3E8-5450B2D435F3}" presName="childComposite" presStyleCnt="0">
        <dgm:presLayoutVars>
          <dgm:chMax val="0"/>
          <dgm:chPref val="0"/>
        </dgm:presLayoutVars>
      </dgm:prSet>
      <dgm:spPr/>
    </dgm:pt>
    <dgm:pt modelId="{F56605C6-C6AF-B44A-BB1E-DC4A3D6A1C41}" type="pres">
      <dgm:prSet presAssocID="{0A3076B3-A8BA-D34C-B3E8-5450B2D435F3}" presName="ChildAccent" presStyleLbl="solidFgAcc1" presStyleIdx="3" presStyleCnt="6"/>
      <dgm:spPr/>
    </dgm:pt>
    <dgm:pt modelId="{F2538880-6D96-9E42-9543-6C909B06254B}" type="pres">
      <dgm:prSet presAssocID="{0A3076B3-A8BA-D34C-B3E8-5450B2D435F3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6BC99E0A-D728-9946-8A4F-6DC9671F2FCC}" type="pres">
      <dgm:prSet presAssocID="{537C0D06-17FC-A34B-8122-3AE55E2BA3F5}" presName="childComposite" presStyleCnt="0">
        <dgm:presLayoutVars>
          <dgm:chMax val="0"/>
          <dgm:chPref val="0"/>
        </dgm:presLayoutVars>
      </dgm:prSet>
      <dgm:spPr/>
    </dgm:pt>
    <dgm:pt modelId="{99F31876-5824-C94A-8C26-BA041CA442AA}" type="pres">
      <dgm:prSet presAssocID="{537C0D06-17FC-A34B-8122-3AE55E2BA3F5}" presName="ChildAccent" presStyleLbl="solidFgAcc1" presStyleIdx="4" presStyleCnt="6"/>
      <dgm:spPr/>
    </dgm:pt>
    <dgm:pt modelId="{5DB0C3EE-278A-504C-A2D3-BA54B64B0DFE}" type="pres">
      <dgm:prSet presAssocID="{537C0D06-17FC-A34B-8122-3AE55E2BA3F5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9B92AE8A-36A7-774B-83FA-D42E4CAB2FB6}" type="pres">
      <dgm:prSet presAssocID="{39F7CD59-D600-7146-BBEF-401DC10578F3}" presName="childComposite" presStyleCnt="0">
        <dgm:presLayoutVars>
          <dgm:chMax val="0"/>
          <dgm:chPref val="0"/>
        </dgm:presLayoutVars>
      </dgm:prSet>
      <dgm:spPr/>
    </dgm:pt>
    <dgm:pt modelId="{C0159501-3B33-0143-979C-AC3D4988A8AD}" type="pres">
      <dgm:prSet presAssocID="{39F7CD59-D600-7146-BBEF-401DC10578F3}" presName="ChildAccent" presStyleLbl="solidFgAcc1" presStyleIdx="5" presStyleCnt="6"/>
      <dgm:spPr/>
    </dgm:pt>
    <dgm:pt modelId="{3F2D7C91-DD52-DD4C-975F-026C9C9BD989}" type="pres">
      <dgm:prSet presAssocID="{39F7CD59-D600-7146-BBEF-401DC10578F3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F1B4DE06-BB7D-4544-936F-2E850BC63DB1}" srcId="{B95DE099-572D-8448-90FB-2E593BB15A8F}" destId="{CF3C5A88-9D2B-8A4E-9846-E975A15CDEB9}" srcOrd="2" destOrd="0" parTransId="{6E962DD3-CD2E-B74E-8E4B-C486032E0730}" sibTransId="{68BA6623-FC99-684F-9D7E-4E0EF0991042}"/>
    <dgm:cxn modelId="{C4AE4E0B-2315-424B-BD2B-36E6889DB6CB}" type="presOf" srcId="{C667F50E-1E53-DA43-A519-AB23B9415860}" destId="{1AA5E3FF-BE0F-DE45-A778-987552D58A2B}" srcOrd="0" destOrd="0" presId="urn:microsoft.com/office/officeart/2008/layout/SquareAccentList"/>
    <dgm:cxn modelId="{F1B16C0B-2B67-2547-8B91-575E5D5FB52C}" type="presOf" srcId="{C72AFD46-BF9F-0C4A-939B-121971B37053}" destId="{CD433F98-78C1-FE49-BE39-19E1A5A64F97}" srcOrd="0" destOrd="0" presId="urn:microsoft.com/office/officeart/2008/layout/SquareAccentList"/>
    <dgm:cxn modelId="{35E27A19-F61A-2A4C-BF9D-CF3A074390C8}" type="presOf" srcId="{B95DE099-572D-8448-90FB-2E593BB15A8F}" destId="{8EC60D1F-490A-114E-B055-094F45C90F95}" srcOrd="0" destOrd="0" presId="urn:microsoft.com/office/officeart/2008/layout/SquareAccentList"/>
    <dgm:cxn modelId="{0DAD8D2F-4C8F-D240-A54B-99E29586C50C}" type="presOf" srcId="{39F7CD59-D600-7146-BBEF-401DC10578F3}" destId="{3F2D7C91-DD52-DD4C-975F-026C9C9BD989}" srcOrd="0" destOrd="0" presId="urn:microsoft.com/office/officeart/2008/layout/SquareAccentList"/>
    <dgm:cxn modelId="{F0040441-3EC5-B840-AD55-CBC03F65AB2D}" srcId="{B95DE099-572D-8448-90FB-2E593BB15A8F}" destId="{C72AFD46-BF9F-0C4A-939B-121971B37053}" srcOrd="0" destOrd="0" parTransId="{F50BCF03-9BDD-8A4C-AA8D-011CF0536710}" sibTransId="{EBA08A9F-DA12-7A4B-8FA3-406A8431B47D}"/>
    <dgm:cxn modelId="{62799B41-33CE-BD46-B5DF-DDC0CDC6815D}" type="presOf" srcId="{0A3076B3-A8BA-D34C-B3E8-5450B2D435F3}" destId="{F2538880-6D96-9E42-9543-6C909B06254B}" srcOrd="0" destOrd="0" presId="urn:microsoft.com/office/officeart/2008/layout/SquareAccentList"/>
    <dgm:cxn modelId="{ED5FAD58-D43A-B848-A5F2-6A8951F7C4B7}" type="presOf" srcId="{CF3C5A88-9D2B-8A4E-9846-E975A15CDEB9}" destId="{DCF59180-AF8A-4B49-A46C-98DA47FEF348}" srcOrd="0" destOrd="0" presId="urn:microsoft.com/office/officeart/2008/layout/SquareAccentList"/>
    <dgm:cxn modelId="{17F90259-BA2F-9A46-AC6D-B74090C07420}" type="presOf" srcId="{51395B60-1F65-214A-8EE4-A165A0EB110E}" destId="{0AB702AC-4EEB-BB46-A811-C965E1CDB470}" srcOrd="0" destOrd="0" presId="urn:microsoft.com/office/officeart/2008/layout/SquareAccentList"/>
    <dgm:cxn modelId="{E4A0797D-7963-454D-99B2-4DD5BF3737A0}" srcId="{C667F50E-1E53-DA43-A519-AB23B9415860}" destId="{39F7CD59-D600-7146-BBEF-401DC10578F3}" srcOrd="2" destOrd="0" parTransId="{C462766D-175E-414D-805F-BF3BBF7C5F12}" sibTransId="{F0BE508F-E01A-F74A-80DB-A63F1CCF1D11}"/>
    <dgm:cxn modelId="{5E842291-8A30-1247-A635-0E18A7F27FE3}" srcId="{B95DE099-572D-8448-90FB-2E593BB15A8F}" destId="{957D053D-3E6D-244E-934A-CC2CC4F21596}" srcOrd="1" destOrd="0" parTransId="{30A7036C-E2CB-2A47-ADC6-E05F8CF28492}" sibTransId="{17A3695B-F9B4-5F44-8D1F-BBE2727E6289}"/>
    <dgm:cxn modelId="{443BA2C4-DF94-F74D-B3DE-989C4170C847}" srcId="{51395B60-1F65-214A-8EE4-A165A0EB110E}" destId="{C667F50E-1E53-DA43-A519-AB23B9415860}" srcOrd="1" destOrd="0" parTransId="{59574805-2F0D-EC46-82C6-99A61523D667}" sibTransId="{301A4C5D-C93D-6E42-9E51-222A66F97E29}"/>
    <dgm:cxn modelId="{B4B9F0D7-9C1A-3945-A1F3-7B85340F2DDA}" type="presOf" srcId="{537C0D06-17FC-A34B-8122-3AE55E2BA3F5}" destId="{5DB0C3EE-278A-504C-A2D3-BA54B64B0DFE}" srcOrd="0" destOrd="0" presId="urn:microsoft.com/office/officeart/2008/layout/SquareAccentList"/>
    <dgm:cxn modelId="{2D9B4FE3-977A-BB43-8EAA-2B1DED7DCEE7}" srcId="{C667F50E-1E53-DA43-A519-AB23B9415860}" destId="{0A3076B3-A8BA-D34C-B3E8-5450B2D435F3}" srcOrd="0" destOrd="0" parTransId="{D6CCE430-1AF6-2B48-9641-D6CDFD23DF4E}" sibTransId="{CB6BD527-FB2F-384E-A6C9-39AAB5120352}"/>
    <dgm:cxn modelId="{8A9457E9-EA2F-6347-ADD8-AD9FA092FDCE}" srcId="{51395B60-1F65-214A-8EE4-A165A0EB110E}" destId="{B95DE099-572D-8448-90FB-2E593BB15A8F}" srcOrd="0" destOrd="0" parTransId="{6217555D-1106-D347-83B2-2427DB0A9FA8}" sibTransId="{436FBCB7-7904-BA49-896A-7314852F5A71}"/>
    <dgm:cxn modelId="{B9232BEE-444E-4146-B861-9ED08167F321}" type="presOf" srcId="{957D053D-3E6D-244E-934A-CC2CC4F21596}" destId="{65DE94D1-7DAA-7F48-8314-CBE0E801BD6D}" srcOrd="0" destOrd="0" presId="urn:microsoft.com/office/officeart/2008/layout/SquareAccentList"/>
    <dgm:cxn modelId="{165436F4-409D-CF4A-88F0-FC94F34CA35B}" srcId="{C667F50E-1E53-DA43-A519-AB23B9415860}" destId="{537C0D06-17FC-A34B-8122-3AE55E2BA3F5}" srcOrd="1" destOrd="0" parTransId="{90433D43-F53F-7D4A-9FF8-06D8C30C57AF}" sibTransId="{177F9F8F-3856-E441-89B8-666EDEE666CA}"/>
    <dgm:cxn modelId="{1D79DD12-C201-5C49-BB5C-5B7D82DD9CEC}" type="presParOf" srcId="{0AB702AC-4EEB-BB46-A811-C965E1CDB470}" destId="{8BDD8DA4-0522-7A44-A6C3-924753FEDE90}" srcOrd="0" destOrd="0" presId="urn:microsoft.com/office/officeart/2008/layout/SquareAccentList"/>
    <dgm:cxn modelId="{72C51638-D625-BF4B-92A9-8952A33FD2DE}" type="presParOf" srcId="{8BDD8DA4-0522-7A44-A6C3-924753FEDE90}" destId="{A45B7E54-700D-A742-85F0-F8FEB24E0844}" srcOrd="0" destOrd="0" presId="urn:microsoft.com/office/officeart/2008/layout/SquareAccentList"/>
    <dgm:cxn modelId="{0DAA2A8E-A146-B843-9016-93111D0B31DD}" type="presParOf" srcId="{A45B7E54-700D-A742-85F0-F8FEB24E0844}" destId="{D553C71E-5DC4-F64A-8974-4FE6B9B9F02D}" srcOrd="0" destOrd="0" presId="urn:microsoft.com/office/officeart/2008/layout/SquareAccentList"/>
    <dgm:cxn modelId="{EADDBAEA-E451-0F46-A4A4-3EA15A44E060}" type="presParOf" srcId="{A45B7E54-700D-A742-85F0-F8FEB24E0844}" destId="{90B021AF-B200-DC4D-9DCB-07ADAE075C79}" srcOrd="1" destOrd="0" presId="urn:microsoft.com/office/officeart/2008/layout/SquareAccentList"/>
    <dgm:cxn modelId="{C6B27A53-5516-5F45-B5F0-AE7161064A84}" type="presParOf" srcId="{A45B7E54-700D-A742-85F0-F8FEB24E0844}" destId="{8EC60D1F-490A-114E-B055-094F45C90F95}" srcOrd="2" destOrd="0" presId="urn:microsoft.com/office/officeart/2008/layout/SquareAccentList"/>
    <dgm:cxn modelId="{7BD0CF30-CAEE-2745-BB98-12CFCC4AC47B}" type="presParOf" srcId="{8BDD8DA4-0522-7A44-A6C3-924753FEDE90}" destId="{76D259AE-C018-A245-B74E-966F01B98A64}" srcOrd="1" destOrd="0" presId="urn:microsoft.com/office/officeart/2008/layout/SquareAccentList"/>
    <dgm:cxn modelId="{2722A40F-5A76-CB47-948F-432765EEC3B4}" type="presParOf" srcId="{76D259AE-C018-A245-B74E-966F01B98A64}" destId="{8B94D3ED-7F77-8746-802F-FBE125A72A2C}" srcOrd="0" destOrd="0" presId="urn:microsoft.com/office/officeart/2008/layout/SquareAccentList"/>
    <dgm:cxn modelId="{ABFC0949-A22F-8644-926A-6F902DF1DF7D}" type="presParOf" srcId="{8B94D3ED-7F77-8746-802F-FBE125A72A2C}" destId="{A28181EC-8ED5-FD4A-A9BC-32BF664EF5FC}" srcOrd="0" destOrd="0" presId="urn:microsoft.com/office/officeart/2008/layout/SquareAccentList"/>
    <dgm:cxn modelId="{39ACAE9B-7592-BC49-8F5B-F7288464A035}" type="presParOf" srcId="{8B94D3ED-7F77-8746-802F-FBE125A72A2C}" destId="{CD433F98-78C1-FE49-BE39-19E1A5A64F97}" srcOrd="1" destOrd="0" presId="urn:microsoft.com/office/officeart/2008/layout/SquareAccentList"/>
    <dgm:cxn modelId="{C21631C5-9FB5-884D-9705-A7D6A32DA40E}" type="presParOf" srcId="{76D259AE-C018-A245-B74E-966F01B98A64}" destId="{59739D14-D460-A14F-897D-F7087647D40B}" srcOrd="1" destOrd="0" presId="urn:microsoft.com/office/officeart/2008/layout/SquareAccentList"/>
    <dgm:cxn modelId="{61497F7E-2537-EB4A-8B9B-C39E1B27D2B5}" type="presParOf" srcId="{59739D14-D460-A14F-897D-F7087647D40B}" destId="{12B94B67-C7DD-D44E-AC09-87A6EC415941}" srcOrd="0" destOrd="0" presId="urn:microsoft.com/office/officeart/2008/layout/SquareAccentList"/>
    <dgm:cxn modelId="{1EDD9FDE-F2DB-A14C-A6FA-404384645690}" type="presParOf" srcId="{59739D14-D460-A14F-897D-F7087647D40B}" destId="{65DE94D1-7DAA-7F48-8314-CBE0E801BD6D}" srcOrd="1" destOrd="0" presId="urn:microsoft.com/office/officeart/2008/layout/SquareAccentList"/>
    <dgm:cxn modelId="{A4484285-FE3E-FB41-948A-6319E5D2BC5D}" type="presParOf" srcId="{76D259AE-C018-A245-B74E-966F01B98A64}" destId="{BBF67825-71F9-114E-90B2-A4204F177C16}" srcOrd="2" destOrd="0" presId="urn:microsoft.com/office/officeart/2008/layout/SquareAccentList"/>
    <dgm:cxn modelId="{3E6D7B4F-3978-F947-B3A3-852DC8268414}" type="presParOf" srcId="{BBF67825-71F9-114E-90B2-A4204F177C16}" destId="{49A6A9CF-DC85-CB42-8FC0-B6EE51F111EE}" srcOrd="0" destOrd="0" presId="urn:microsoft.com/office/officeart/2008/layout/SquareAccentList"/>
    <dgm:cxn modelId="{70686C98-058C-B146-8E0A-16025CA76D2E}" type="presParOf" srcId="{BBF67825-71F9-114E-90B2-A4204F177C16}" destId="{DCF59180-AF8A-4B49-A46C-98DA47FEF348}" srcOrd="1" destOrd="0" presId="urn:microsoft.com/office/officeart/2008/layout/SquareAccentList"/>
    <dgm:cxn modelId="{D7BC6CF9-C0DC-5F4F-9B07-ED83372836C2}" type="presParOf" srcId="{0AB702AC-4EEB-BB46-A811-C965E1CDB470}" destId="{F20F301C-DE35-E84A-8592-3BE0F9F88E43}" srcOrd="1" destOrd="0" presId="urn:microsoft.com/office/officeart/2008/layout/SquareAccentList"/>
    <dgm:cxn modelId="{0127A8C1-612F-684D-85FB-7A1F6216D897}" type="presParOf" srcId="{F20F301C-DE35-E84A-8592-3BE0F9F88E43}" destId="{D7CEBE48-677C-4F48-8FFF-623F8889F7AD}" srcOrd="0" destOrd="0" presId="urn:microsoft.com/office/officeart/2008/layout/SquareAccentList"/>
    <dgm:cxn modelId="{AE3E0020-90CD-A94F-BAED-9540D16E994B}" type="presParOf" srcId="{D7CEBE48-677C-4F48-8FFF-623F8889F7AD}" destId="{26AC8D61-9C8A-B44B-A736-E9BFCECEE6F1}" srcOrd="0" destOrd="0" presId="urn:microsoft.com/office/officeart/2008/layout/SquareAccentList"/>
    <dgm:cxn modelId="{B042EA78-C715-F643-9300-BF0BBE2C5585}" type="presParOf" srcId="{D7CEBE48-677C-4F48-8FFF-623F8889F7AD}" destId="{367630A7-BD9C-C74A-805B-2DFDDD0101EF}" srcOrd="1" destOrd="0" presId="urn:microsoft.com/office/officeart/2008/layout/SquareAccentList"/>
    <dgm:cxn modelId="{45A3F803-7543-4D42-A8D6-F67341F7A889}" type="presParOf" srcId="{D7CEBE48-677C-4F48-8FFF-623F8889F7AD}" destId="{1AA5E3FF-BE0F-DE45-A778-987552D58A2B}" srcOrd="2" destOrd="0" presId="urn:microsoft.com/office/officeart/2008/layout/SquareAccentList"/>
    <dgm:cxn modelId="{72F7DB76-AC30-BF45-AA1F-2BA3A741CEAE}" type="presParOf" srcId="{F20F301C-DE35-E84A-8592-3BE0F9F88E43}" destId="{C6F9140C-9426-F441-BF1A-4B723932A8C1}" srcOrd="1" destOrd="0" presId="urn:microsoft.com/office/officeart/2008/layout/SquareAccentList"/>
    <dgm:cxn modelId="{92A5B204-EB40-D047-A85E-3CD5B7650E68}" type="presParOf" srcId="{C6F9140C-9426-F441-BF1A-4B723932A8C1}" destId="{2870EF3C-74F2-6843-8F59-5C1758E2791B}" srcOrd="0" destOrd="0" presId="urn:microsoft.com/office/officeart/2008/layout/SquareAccentList"/>
    <dgm:cxn modelId="{44B51F74-80B3-FB42-9BEF-C85CAD18357B}" type="presParOf" srcId="{2870EF3C-74F2-6843-8F59-5C1758E2791B}" destId="{F56605C6-C6AF-B44A-BB1E-DC4A3D6A1C41}" srcOrd="0" destOrd="0" presId="urn:microsoft.com/office/officeart/2008/layout/SquareAccentList"/>
    <dgm:cxn modelId="{2B7238FB-744D-CE40-BEEC-34619A98DF8C}" type="presParOf" srcId="{2870EF3C-74F2-6843-8F59-5C1758E2791B}" destId="{F2538880-6D96-9E42-9543-6C909B06254B}" srcOrd="1" destOrd="0" presId="urn:microsoft.com/office/officeart/2008/layout/SquareAccentList"/>
    <dgm:cxn modelId="{8AF9B56D-7660-CD40-80BA-DAE30DDA60E2}" type="presParOf" srcId="{C6F9140C-9426-F441-BF1A-4B723932A8C1}" destId="{6BC99E0A-D728-9946-8A4F-6DC9671F2FCC}" srcOrd="1" destOrd="0" presId="urn:microsoft.com/office/officeart/2008/layout/SquareAccentList"/>
    <dgm:cxn modelId="{E6ECB3ED-7C2A-0A4E-B3CF-B2242BAF31ED}" type="presParOf" srcId="{6BC99E0A-D728-9946-8A4F-6DC9671F2FCC}" destId="{99F31876-5824-C94A-8C26-BA041CA442AA}" srcOrd="0" destOrd="0" presId="urn:microsoft.com/office/officeart/2008/layout/SquareAccentList"/>
    <dgm:cxn modelId="{D4F0E458-67F1-0F43-8D94-8BB01116746C}" type="presParOf" srcId="{6BC99E0A-D728-9946-8A4F-6DC9671F2FCC}" destId="{5DB0C3EE-278A-504C-A2D3-BA54B64B0DFE}" srcOrd="1" destOrd="0" presId="urn:microsoft.com/office/officeart/2008/layout/SquareAccentList"/>
    <dgm:cxn modelId="{6454CDC3-C80A-B04E-B36F-ED1FC7DFEFAD}" type="presParOf" srcId="{C6F9140C-9426-F441-BF1A-4B723932A8C1}" destId="{9B92AE8A-36A7-774B-83FA-D42E4CAB2FB6}" srcOrd="2" destOrd="0" presId="urn:microsoft.com/office/officeart/2008/layout/SquareAccentList"/>
    <dgm:cxn modelId="{A56A645C-397D-B448-82F6-11C0EC9969E9}" type="presParOf" srcId="{9B92AE8A-36A7-774B-83FA-D42E4CAB2FB6}" destId="{C0159501-3B33-0143-979C-AC3D4988A8AD}" srcOrd="0" destOrd="0" presId="urn:microsoft.com/office/officeart/2008/layout/SquareAccentList"/>
    <dgm:cxn modelId="{C49F7AFD-9235-F846-837C-D4CDF955A1CF}" type="presParOf" srcId="{9B92AE8A-36A7-774B-83FA-D42E4CAB2FB6}" destId="{3F2D7C91-DD52-DD4C-975F-026C9C9BD98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49BC97-DA98-CB47-B0C1-131EC4F1A65D}" type="doc">
      <dgm:prSet loTypeId="urn:microsoft.com/office/officeart/2005/8/layout/cycle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FAC970-0DA9-664A-9AA4-1A51567D312B}">
      <dgm:prSet phldrT="[Text]"/>
      <dgm:spPr/>
      <dgm:t>
        <a:bodyPr/>
        <a:lstStyle/>
        <a:p>
          <a:r>
            <a:rPr lang="en-US" dirty="0" err="1"/>
            <a:t>Komunizam</a:t>
          </a:r>
          <a:endParaRPr lang="en-US" dirty="0"/>
        </a:p>
      </dgm:t>
    </dgm:pt>
    <dgm:pt modelId="{E3936635-5208-8940-B07F-6E2536F8B72B}" type="parTrans" cxnId="{AF808578-D51A-BF4F-9115-A53D6AE96746}">
      <dgm:prSet/>
      <dgm:spPr/>
      <dgm:t>
        <a:bodyPr/>
        <a:lstStyle/>
        <a:p>
          <a:endParaRPr lang="en-US"/>
        </a:p>
      </dgm:t>
    </dgm:pt>
    <dgm:pt modelId="{AEA54F0C-FCF3-9C45-8CF7-C6AADE6242F9}" type="sibTrans" cxnId="{AF808578-D51A-BF4F-9115-A53D6AE96746}">
      <dgm:prSet/>
      <dgm:spPr/>
      <dgm:t>
        <a:bodyPr/>
        <a:lstStyle/>
        <a:p>
          <a:endParaRPr lang="en-US"/>
        </a:p>
      </dgm:t>
    </dgm:pt>
    <dgm:pt modelId="{FCE8FD4E-BC9A-E048-957A-57760B3D439E}">
      <dgm:prSet phldrT="[Text]"/>
      <dgm:spPr/>
      <dgm:t>
        <a:bodyPr/>
        <a:lstStyle/>
        <a:p>
          <a:r>
            <a:rPr lang="en-US" dirty="0" err="1"/>
            <a:t>Fašizam</a:t>
          </a:r>
          <a:endParaRPr lang="en-US" dirty="0"/>
        </a:p>
      </dgm:t>
    </dgm:pt>
    <dgm:pt modelId="{2E6BE5CD-D55E-F240-848E-8A2E333733ED}" type="parTrans" cxnId="{4D7E2B56-F813-CC4F-8FFC-23B25E86D228}">
      <dgm:prSet/>
      <dgm:spPr/>
      <dgm:t>
        <a:bodyPr/>
        <a:lstStyle/>
        <a:p>
          <a:endParaRPr lang="en-US"/>
        </a:p>
      </dgm:t>
    </dgm:pt>
    <dgm:pt modelId="{C9CD3479-9283-434C-9F07-3809E36DD682}" type="sibTrans" cxnId="{4D7E2B56-F813-CC4F-8FFC-23B25E86D228}">
      <dgm:prSet/>
      <dgm:spPr/>
      <dgm:t>
        <a:bodyPr/>
        <a:lstStyle/>
        <a:p>
          <a:endParaRPr lang="en-US"/>
        </a:p>
      </dgm:t>
    </dgm:pt>
    <dgm:pt modelId="{9AD65731-91BC-2744-9103-F7083BFE0BBE}">
      <dgm:prSet phldrT="[Text]"/>
      <dgm:spPr/>
      <dgm:t>
        <a:bodyPr/>
        <a:lstStyle/>
        <a:p>
          <a:r>
            <a:rPr lang="en-US" dirty="0" err="1"/>
            <a:t>Konzervativizam</a:t>
          </a:r>
          <a:endParaRPr lang="en-US" dirty="0"/>
        </a:p>
      </dgm:t>
    </dgm:pt>
    <dgm:pt modelId="{266EDAE0-67B2-4A4F-ABB1-91ECE1A49B79}" type="parTrans" cxnId="{F6FD4C46-5100-8C42-B5D1-6F6273F01579}">
      <dgm:prSet/>
      <dgm:spPr/>
      <dgm:t>
        <a:bodyPr/>
        <a:lstStyle/>
        <a:p>
          <a:endParaRPr lang="en-US"/>
        </a:p>
      </dgm:t>
    </dgm:pt>
    <dgm:pt modelId="{591A94FB-F64D-8E45-A241-DC7D8D9AE80D}" type="sibTrans" cxnId="{F6FD4C46-5100-8C42-B5D1-6F6273F01579}">
      <dgm:prSet/>
      <dgm:spPr/>
      <dgm:t>
        <a:bodyPr/>
        <a:lstStyle/>
        <a:p>
          <a:endParaRPr lang="en-US"/>
        </a:p>
      </dgm:t>
    </dgm:pt>
    <dgm:pt modelId="{0AFD6C38-5FA3-2348-ADF0-FBE2A33E017E}">
      <dgm:prSet phldrT="[Text]"/>
      <dgm:spPr/>
      <dgm:t>
        <a:bodyPr/>
        <a:lstStyle/>
        <a:p>
          <a:r>
            <a:rPr lang="en-US" dirty="0" err="1"/>
            <a:t>Liberalizam</a:t>
          </a:r>
          <a:endParaRPr lang="en-US" dirty="0"/>
        </a:p>
      </dgm:t>
    </dgm:pt>
    <dgm:pt modelId="{CC1EF221-A37E-7D46-94EA-FA5BAEB1CC1A}" type="parTrans" cxnId="{15E611D4-EC6F-0442-84B0-BD6596DC7EF2}">
      <dgm:prSet/>
      <dgm:spPr/>
      <dgm:t>
        <a:bodyPr/>
        <a:lstStyle/>
        <a:p>
          <a:endParaRPr lang="en-US"/>
        </a:p>
      </dgm:t>
    </dgm:pt>
    <dgm:pt modelId="{334EB31C-EC30-8447-9FAE-C7B5E7E56CE9}" type="sibTrans" cxnId="{15E611D4-EC6F-0442-84B0-BD6596DC7EF2}">
      <dgm:prSet/>
      <dgm:spPr/>
      <dgm:t>
        <a:bodyPr/>
        <a:lstStyle/>
        <a:p>
          <a:endParaRPr lang="en-US"/>
        </a:p>
      </dgm:t>
    </dgm:pt>
    <dgm:pt modelId="{41B73EAF-434D-AB4F-AC4A-81B2DBEE1F7C}">
      <dgm:prSet phldrT="[Text]"/>
      <dgm:spPr/>
      <dgm:t>
        <a:bodyPr/>
        <a:lstStyle/>
        <a:p>
          <a:r>
            <a:rPr lang="en-US" dirty="0" err="1"/>
            <a:t>Socijalizam</a:t>
          </a:r>
          <a:endParaRPr lang="en-US" dirty="0"/>
        </a:p>
      </dgm:t>
    </dgm:pt>
    <dgm:pt modelId="{153AF786-3C2A-0544-BC31-FE0700BEE986}" type="parTrans" cxnId="{35841D5F-8844-9D4E-BF74-1A26B2B6FC19}">
      <dgm:prSet/>
      <dgm:spPr/>
      <dgm:t>
        <a:bodyPr/>
        <a:lstStyle/>
        <a:p>
          <a:endParaRPr lang="en-US"/>
        </a:p>
      </dgm:t>
    </dgm:pt>
    <dgm:pt modelId="{7B8F7A46-5899-7E42-9CA5-F512221C8F64}" type="sibTrans" cxnId="{35841D5F-8844-9D4E-BF74-1A26B2B6FC19}">
      <dgm:prSet/>
      <dgm:spPr/>
      <dgm:t>
        <a:bodyPr/>
        <a:lstStyle/>
        <a:p>
          <a:endParaRPr lang="en-US"/>
        </a:p>
      </dgm:t>
    </dgm:pt>
    <dgm:pt modelId="{8440ECB8-9F57-1A46-83A1-03C235F2309E}" type="pres">
      <dgm:prSet presAssocID="{3E49BC97-DA98-CB47-B0C1-131EC4F1A65D}" presName="Name0" presStyleCnt="0">
        <dgm:presLayoutVars>
          <dgm:dir/>
          <dgm:resizeHandles val="exact"/>
        </dgm:presLayoutVars>
      </dgm:prSet>
      <dgm:spPr/>
    </dgm:pt>
    <dgm:pt modelId="{754C9DDA-A284-634E-BE12-6FA2A676E79C}" type="pres">
      <dgm:prSet presAssocID="{3E49BC97-DA98-CB47-B0C1-131EC4F1A65D}" presName="cycle" presStyleCnt="0"/>
      <dgm:spPr/>
    </dgm:pt>
    <dgm:pt modelId="{73C1C1AA-6AE1-2642-8F65-D88EA2A1060E}" type="pres">
      <dgm:prSet presAssocID="{4CFAC970-0DA9-664A-9AA4-1A51567D312B}" presName="nodeFirstNode" presStyleLbl="node1" presStyleIdx="0" presStyleCnt="5">
        <dgm:presLayoutVars>
          <dgm:bulletEnabled val="1"/>
        </dgm:presLayoutVars>
      </dgm:prSet>
      <dgm:spPr/>
    </dgm:pt>
    <dgm:pt modelId="{7656DF3C-659F-9846-839B-6CB67690BE24}" type="pres">
      <dgm:prSet presAssocID="{AEA54F0C-FCF3-9C45-8CF7-C6AADE6242F9}" presName="sibTransFirstNode" presStyleLbl="bgShp" presStyleIdx="0" presStyleCnt="1" custScaleX="134172"/>
      <dgm:spPr/>
    </dgm:pt>
    <dgm:pt modelId="{ED43EE56-751F-6343-B28B-37CA42A6BD66}" type="pres">
      <dgm:prSet presAssocID="{FCE8FD4E-BC9A-E048-957A-57760B3D439E}" presName="nodeFollowingNodes" presStyleLbl="node1" presStyleIdx="1" presStyleCnt="5">
        <dgm:presLayoutVars>
          <dgm:bulletEnabled val="1"/>
        </dgm:presLayoutVars>
      </dgm:prSet>
      <dgm:spPr/>
    </dgm:pt>
    <dgm:pt modelId="{DD7C820D-9E1B-C14D-ABCD-E2845369F956}" type="pres">
      <dgm:prSet presAssocID="{9AD65731-91BC-2744-9103-F7083BFE0BBE}" presName="nodeFollowingNodes" presStyleLbl="node1" presStyleIdx="2" presStyleCnt="5">
        <dgm:presLayoutVars>
          <dgm:bulletEnabled val="1"/>
        </dgm:presLayoutVars>
      </dgm:prSet>
      <dgm:spPr/>
    </dgm:pt>
    <dgm:pt modelId="{1935AAA1-83E4-D240-8933-018473C3532F}" type="pres">
      <dgm:prSet presAssocID="{0AFD6C38-5FA3-2348-ADF0-FBE2A33E017E}" presName="nodeFollowingNodes" presStyleLbl="node1" presStyleIdx="3" presStyleCnt="5">
        <dgm:presLayoutVars>
          <dgm:bulletEnabled val="1"/>
        </dgm:presLayoutVars>
      </dgm:prSet>
      <dgm:spPr/>
    </dgm:pt>
    <dgm:pt modelId="{98CC68A5-3C26-2041-92D6-AAC0792900A9}" type="pres">
      <dgm:prSet presAssocID="{41B73EAF-434D-AB4F-AC4A-81B2DBEE1F7C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88FC360E-1285-2041-8FEB-23171A2B7965}" type="presOf" srcId="{0AFD6C38-5FA3-2348-ADF0-FBE2A33E017E}" destId="{1935AAA1-83E4-D240-8933-018473C3532F}" srcOrd="0" destOrd="0" presId="urn:microsoft.com/office/officeart/2005/8/layout/cycle3"/>
    <dgm:cxn modelId="{D97A7C17-DE72-2D41-9A59-28FBCE4216A9}" type="presOf" srcId="{AEA54F0C-FCF3-9C45-8CF7-C6AADE6242F9}" destId="{7656DF3C-659F-9846-839B-6CB67690BE24}" srcOrd="0" destOrd="0" presId="urn:microsoft.com/office/officeart/2005/8/layout/cycle3"/>
    <dgm:cxn modelId="{BC13511E-490C-9940-BF7F-F401AC0F7A4A}" type="presOf" srcId="{FCE8FD4E-BC9A-E048-957A-57760B3D439E}" destId="{ED43EE56-751F-6343-B28B-37CA42A6BD66}" srcOrd="0" destOrd="0" presId="urn:microsoft.com/office/officeart/2005/8/layout/cycle3"/>
    <dgm:cxn modelId="{C8E0F822-C428-4C44-9C5F-414D6E22E92D}" type="presOf" srcId="{3E49BC97-DA98-CB47-B0C1-131EC4F1A65D}" destId="{8440ECB8-9F57-1A46-83A1-03C235F2309E}" srcOrd="0" destOrd="0" presId="urn:microsoft.com/office/officeart/2005/8/layout/cycle3"/>
    <dgm:cxn modelId="{F6FD4C46-5100-8C42-B5D1-6F6273F01579}" srcId="{3E49BC97-DA98-CB47-B0C1-131EC4F1A65D}" destId="{9AD65731-91BC-2744-9103-F7083BFE0BBE}" srcOrd="2" destOrd="0" parTransId="{266EDAE0-67B2-4A4F-ABB1-91ECE1A49B79}" sibTransId="{591A94FB-F64D-8E45-A241-DC7D8D9AE80D}"/>
    <dgm:cxn modelId="{9BC0454B-0714-904C-824F-7A2EE1D05DD5}" type="presOf" srcId="{9AD65731-91BC-2744-9103-F7083BFE0BBE}" destId="{DD7C820D-9E1B-C14D-ABCD-E2845369F956}" srcOrd="0" destOrd="0" presId="urn:microsoft.com/office/officeart/2005/8/layout/cycle3"/>
    <dgm:cxn modelId="{4D7E2B56-F813-CC4F-8FFC-23B25E86D228}" srcId="{3E49BC97-DA98-CB47-B0C1-131EC4F1A65D}" destId="{FCE8FD4E-BC9A-E048-957A-57760B3D439E}" srcOrd="1" destOrd="0" parTransId="{2E6BE5CD-D55E-F240-848E-8A2E333733ED}" sibTransId="{C9CD3479-9283-434C-9F07-3809E36DD682}"/>
    <dgm:cxn modelId="{35841D5F-8844-9D4E-BF74-1A26B2B6FC19}" srcId="{3E49BC97-DA98-CB47-B0C1-131EC4F1A65D}" destId="{41B73EAF-434D-AB4F-AC4A-81B2DBEE1F7C}" srcOrd="4" destOrd="0" parTransId="{153AF786-3C2A-0544-BC31-FE0700BEE986}" sibTransId="{7B8F7A46-5899-7E42-9CA5-F512221C8F64}"/>
    <dgm:cxn modelId="{AF808578-D51A-BF4F-9115-A53D6AE96746}" srcId="{3E49BC97-DA98-CB47-B0C1-131EC4F1A65D}" destId="{4CFAC970-0DA9-664A-9AA4-1A51567D312B}" srcOrd="0" destOrd="0" parTransId="{E3936635-5208-8940-B07F-6E2536F8B72B}" sibTransId="{AEA54F0C-FCF3-9C45-8CF7-C6AADE6242F9}"/>
    <dgm:cxn modelId="{B11BE58D-A77E-364A-B558-AB6EC66ED13C}" type="presOf" srcId="{4CFAC970-0DA9-664A-9AA4-1A51567D312B}" destId="{73C1C1AA-6AE1-2642-8F65-D88EA2A1060E}" srcOrd="0" destOrd="0" presId="urn:microsoft.com/office/officeart/2005/8/layout/cycle3"/>
    <dgm:cxn modelId="{15E611D4-EC6F-0442-84B0-BD6596DC7EF2}" srcId="{3E49BC97-DA98-CB47-B0C1-131EC4F1A65D}" destId="{0AFD6C38-5FA3-2348-ADF0-FBE2A33E017E}" srcOrd="3" destOrd="0" parTransId="{CC1EF221-A37E-7D46-94EA-FA5BAEB1CC1A}" sibTransId="{334EB31C-EC30-8447-9FAE-C7B5E7E56CE9}"/>
    <dgm:cxn modelId="{25EACEE9-9D41-3442-AAF4-AE7D668BA0CF}" type="presOf" srcId="{41B73EAF-434D-AB4F-AC4A-81B2DBEE1F7C}" destId="{98CC68A5-3C26-2041-92D6-AAC0792900A9}" srcOrd="0" destOrd="0" presId="urn:microsoft.com/office/officeart/2005/8/layout/cycle3"/>
    <dgm:cxn modelId="{664735D9-8618-AB41-938C-27F054A70D39}" type="presParOf" srcId="{8440ECB8-9F57-1A46-83A1-03C235F2309E}" destId="{754C9DDA-A284-634E-BE12-6FA2A676E79C}" srcOrd="0" destOrd="0" presId="urn:microsoft.com/office/officeart/2005/8/layout/cycle3"/>
    <dgm:cxn modelId="{7DC84DDB-C874-7E47-AA77-DF08F26524B0}" type="presParOf" srcId="{754C9DDA-A284-634E-BE12-6FA2A676E79C}" destId="{73C1C1AA-6AE1-2642-8F65-D88EA2A1060E}" srcOrd="0" destOrd="0" presId="urn:microsoft.com/office/officeart/2005/8/layout/cycle3"/>
    <dgm:cxn modelId="{3F9A22CD-ADFA-0541-8FB4-66C9D88BD459}" type="presParOf" srcId="{754C9DDA-A284-634E-BE12-6FA2A676E79C}" destId="{7656DF3C-659F-9846-839B-6CB67690BE24}" srcOrd="1" destOrd="0" presId="urn:microsoft.com/office/officeart/2005/8/layout/cycle3"/>
    <dgm:cxn modelId="{15F8B7AD-CC53-2345-B762-C1C549A248D3}" type="presParOf" srcId="{754C9DDA-A284-634E-BE12-6FA2A676E79C}" destId="{ED43EE56-751F-6343-B28B-37CA42A6BD66}" srcOrd="2" destOrd="0" presId="urn:microsoft.com/office/officeart/2005/8/layout/cycle3"/>
    <dgm:cxn modelId="{830AC60D-FF37-3A4D-8B48-005B01D7C142}" type="presParOf" srcId="{754C9DDA-A284-634E-BE12-6FA2A676E79C}" destId="{DD7C820D-9E1B-C14D-ABCD-E2845369F956}" srcOrd="3" destOrd="0" presId="urn:microsoft.com/office/officeart/2005/8/layout/cycle3"/>
    <dgm:cxn modelId="{1F8210A6-BA61-FB4A-AF30-6FA7A6B1ED2F}" type="presParOf" srcId="{754C9DDA-A284-634E-BE12-6FA2A676E79C}" destId="{1935AAA1-83E4-D240-8933-018473C3532F}" srcOrd="4" destOrd="0" presId="urn:microsoft.com/office/officeart/2005/8/layout/cycle3"/>
    <dgm:cxn modelId="{4F57ED27-73F4-744A-B9CA-9C8F4E1A42E9}" type="presParOf" srcId="{754C9DDA-A284-634E-BE12-6FA2A676E79C}" destId="{98CC68A5-3C26-2041-92D6-AAC0792900A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CB074F-9EB8-4202-8DE5-4FE194DAFB0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9A5D108-0612-4968-B7C8-3C7B984F5F94}">
      <dgm:prSet/>
      <dgm:spPr/>
      <dgm:t>
        <a:bodyPr/>
        <a:lstStyle/>
        <a:p>
          <a:r>
            <a:rPr lang="en-US"/>
            <a:t>Endru Hejvud, </a:t>
          </a:r>
          <a:r>
            <a:rPr lang="en-US" i="1"/>
            <a:t>Političke ideologije, </a:t>
          </a:r>
          <a:r>
            <a:rPr lang="en-US"/>
            <a:t>Zavod za udžbenike, Beograd, 2005.</a:t>
          </a:r>
        </a:p>
      </dgm:t>
    </dgm:pt>
    <dgm:pt modelId="{5C91B317-9C73-4573-B8D5-7E727AC59C66}" type="parTrans" cxnId="{A4B358F4-45AA-4249-8A95-7FC5D5D7B934}">
      <dgm:prSet/>
      <dgm:spPr/>
      <dgm:t>
        <a:bodyPr/>
        <a:lstStyle/>
        <a:p>
          <a:endParaRPr lang="en-US"/>
        </a:p>
      </dgm:t>
    </dgm:pt>
    <dgm:pt modelId="{35369197-5567-40C7-BEFF-43BAE64B650F}" type="sibTrans" cxnId="{A4B358F4-45AA-4249-8A95-7FC5D5D7B934}">
      <dgm:prSet/>
      <dgm:spPr/>
      <dgm:t>
        <a:bodyPr/>
        <a:lstStyle/>
        <a:p>
          <a:endParaRPr lang="en-US"/>
        </a:p>
      </dgm:t>
    </dgm:pt>
    <dgm:pt modelId="{B7444B1D-78B5-41CD-85A6-03BAA31C3D64}">
      <dgm:prSet/>
      <dgm:spPr/>
      <dgm:t>
        <a:bodyPr/>
        <a:lstStyle/>
        <a:p>
          <a:r>
            <a:rPr lang="en-US"/>
            <a:t>Slaven Ravlić, </a:t>
          </a:r>
          <a:r>
            <a:rPr lang="en-US" i="1"/>
            <a:t>Svijetovi ideologija</a:t>
          </a:r>
          <a:r>
            <a:rPr lang="en-US"/>
            <a:t>, CID I Politička kultura, Podgorica i Zagreb, 2012.</a:t>
          </a:r>
        </a:p>
      </dgm:t>
    </dgm:pt>
    <dgm:pt modelId="{75896ECE-BFA2-4CF5-9800-E6606E3C2A20}" type="parTrans" cxnId="{169CA4D6-4CC1-4313-8A2C-FD046D13A84E}">
      <dgm:prSet/>
      <dgm:spPr/>
      <dgm:t>
        <a:bodyPr/>
        <a:lstStyle/>
        <a:p>
          <a:endParaRPr lang="en-US"/>
        </a:p>
      </dgm:t>
    </dgm:pt>
    <dgm:pt modelId="{C6AA3351-FC08-4C00-AD03-A0797BB61EBF}" type="sibTrans" cxnId="{169CA4D6-4CC1-4313-8A2C-FD046D13A84E}">
      <dgm:prSet/>
      <dgm:spPr/>
      <dgm:t>
        <a:bodyPr/>
        <a:lstStyle/>
        <a:p>
          <a:endParaRPr lang="en-US"/>
        </a:p>
      </dgm:t>
    </dgm:pt>
    <dgm:pt modelId="{2BF4FE9E-2DDC-4DA9-A6AC-6E24D45487FF}">
      <dgm:prSet/>
      <dgm:spPr/>
      <dgm:t>
        <a:bodyPr/>
        <a:lstStyle/>
        <a:p>
          <a:r>
            <a:rPr lang="en-US"/>
            <a:t>Karl Manhajm, </a:t>
          </a:r>
          <a:r>
            <a:rPr lang="en-US" i="1"/>
            <a:t>Ideologija i utopija, </a:t>
          </a:r>
          <a:r>
            <a:rPr lang="en-US"/>
            <a:t>Nolit, Beograd. </a:t>
          </a:r>
        </a:p>
      </dgm:t>
    </dgm:pt>
    <dgm:pt modelId="{1E1C8876-152F-4683-AA7A-737EE6035B99}" type="parTrans" cxnId="{48C7D99C-662D-4367-9021-C665C146223E}">
      <dgm:prSet/>
      <dgm:spPr/>
      <dgm:t>
        <a:bodyPr/>
        <a:lstStyle/>
        <a:p>
          <a:endParaRPr lang="en-US"/>
        </a:p>
      </dgm:t>
    </dgm:pt>
    <dgm:pt modelId="{2D73FDEC-F044-4275-A4A1-7D8D94508886}" type="sibTrans" cxnId="{48C7D99C-662D-4367-9021-C665C146223E}">
      <dgm:prSet/>
      <dgm:spPr/>
      <dgm:t>
        <a:bodyPr/>
        <a:lstStyle/>
        <a:p>
          <a:endParaRPr lang="en-US"/>
        </a:p>
      </dgm:t>
    </dgm:pt>
    <dgm:pt modelId="{CAC7D873-1D21-4A54-870B-0D13F9D0232E}">
      <dgm:prSet/>
      <dgm:spPr/>
      <dgm:t>
        <a:bodyPr/>
        <a:lstStyle/>
        <a:p>
          <a:r>
            <a:rPr lang="en-US"/>
            <a:t>Michael Freeden, Ideologies and Political Theory, Oxford University Press, Oxford, 1995.</a:t>
          </a:r>
          <a:r>
            <a:rPr lang="en-US" i="1"/>
            <a:t> </a:t>
          </a:r>
          <a:endParaRPr lang="en-US"/>
        </a:p>
      </dgm:t>
    </dgm:pt>
    <dgm:pt modelId="{BC594CEA-675A-40AB-BA3D-90CCD0227E78}" type="parTrans" cxnId="{C299B67C-F82B-44AF-A8DB-13A1488A40F0}">
      <dgm:prSet/>
      <dgm:spPr/>
      <dgm:t>
        <a:bodyPr/>
        <a:lstStyle/>
        <a:p>
          <a:endParaRPr lang="en-US"/>
        </a:p>
      </dgm:t>
    </dgm:pt>
    <dgm:pt modelId="{F5E71A51-8E76-49B9-A427-1554C7E2C0D4}" type="sibTrans" cxnId="{C299B67C-F82B-44AF-A8DB-13A1488A40F0}">
      <dgm:prSet/>
      <dgm:spPr/>
      <dgm:t>
        <a:bodyPr/>
        <a:lstStyle/>
        <a:p>
          <a:endParaRPr lang="en-US"/>
        </a:p>
      </dgm:t>
    </dgm:pt>
    <dgm:pt modelId="{B3ED4C14-90EA-EE42-B394-E6308C9DBB4B}" type="pres">
      <dgm:prSet presAssocID="{84CB074F-9EB8-4202-8DE5-4FE194DAFB05}" presName="vert0" presStyleCnt="0">
        <dgm:presLayoutVars>
          <dgm:dir/>
          <dgm:animOne val="branch"/>
          <dgm:animLvl val="lvl"/>
        </dgm:presLayoutVars>
      </dgm:prSet>
      <dgm:spPr/>
    </dgm:pt>
    <dgm:pt modelId="{EDD31950-34D2-354D-AA4E-EACC62A6F736}" type="pres">
      <dgm:prSet presAssocID="{C9A5D108-0612-4968-B7C8-3C7B984F5F94}" presName="thickLine" presStyleLbl="alignNode1" presStyleIdx="0" presStyleCnt="4"/>
      <dgm:spPr/>
    </dgm:pt>
    <dgm:pt modelId="{C6E22ECE-2618-964C-B535-A365286222B0}" type="pres">
      <dgm:prSet presAssocID="{C9A5D108-0612-4968-B7C8-3C7B984F5F94}" presName="horz1" presStyleCnt="0"/>
      <dgm:spPr/>
    </dgm:pt>
    <dgm:pt modelId="{8E67BAAB-990E-2F49-9518-6BE2B8A8E400}" type="pres">
      <dgm:prSet presAssocID="{C9A5D108-0612-4968-B7C8-3C7B984F5F94}" presName="tx1" presStyleLbl="revTx" presStyleIdx="0" presStyleCnt="4"/>
      <dgm:spPr/>
    </dgm:pt>
    <dgm:pt modelId="{61AE9235-7986-AC4E-A5EF-8FF33D950A85}" type="pres">
      <dgm:prSet presAssocID="{C9A5D108-0612-4968-B7C8-3C7B984F5F94}" presName="vert1" presStyleCnt="0"/>
      <dgm:spPr/>
    </dgm:pt>
    <dgm:pt modelId="{D9725B2F-8466-7C4E-9787-6A67D01DCFAB}" type="pres">
      <dgm:prSet presAssocID="{B7444B1D-78B5-41CD-85A6-03BAA31C3D64}" presName="thickLine" presStyleLbl="alignNode1" presStyleIdx="1" presStyleCnt="4"/>
      <dgm:spPr/>
    </dgm:pt>
    <dgm:pt modelId="{1A785F55-1965-D648-8AC6-5536D7275EDF}" type="pres">
      <dgm:prSet presAssocID="{B7444B1D-78B5-41CD-85A6-03BAA31C3D64}" presName="horz1" presStyleCnt="0"/>
      <dgm:spPr/>
    </dgm:pt>
    <dgm:pt modelId="{D5C44308-129D-F14E-8AB8-ECFFB652B7FE}" type="pres">
      <dgm:prSet presAssocID="{B7444B1D-78B5-41CD-85A6-03BAA31C3D64}" presName="tx1" presStyleLbl="revTx" presStyleIdx="1" presStyleCnt="4"/>
      <dgm:spPr/>
    </dgm:pt>
    <dgm:pt modelId="{EB15B98F-2585-9641-BFEF-7BD57373956F}" type="pres">
      <dgm:prSet presAssocID="{B7444B1D-78B5-41CD-85A6-03BAA31C3D64}" presName="vert1" presStyleCnt="0"/>
      <dgm:spPr/>
    </dgm:pt>
    <dgm:pt modelId="{CE90CC8B-AB79-A141-AE96-72AF220B8D5E}" type="pres">
      <dgm:prSet presAssocID="{2BF4FE9E-2DDC-4DA9-A6AC-6E24D45487FF}" presName="thickLine" presStyleLbl="alignNode1" presStyleIdx="2" presStyleCnt="4"/>
      <dgm:spPr/>
    </dgm:pt>
    <dgm:pt modelId="{1268B309-97E4-4640-BC08-59E061D3A263}" type="pres">
      <dgm:prSet presAssocID="{2BF4FE9E-2DDC-4DA9-A6AC-6E24D45487FF}" presName="horz1" presStyleCnt="0"/>
      <dgm:spPr/>
    </dgm:pt>
    <dgm:pt modelId="{8DD2DBF6-E56F-9441-85D4-F4AEFE11FAB5}" type="pres">
      <dgm:prSet presAssocID="{2BF4FE9E-2DDC-4DA9-A6AC-6E24D45487FF}" presName="tx1" presStyleLbl="revTx" presStyleIdx="2" presStyleCnt="4"/>
      <dgm:spPr/>
    </dgm:pt>
    <dgm:pt modelId="{7D77E062-6E68-BA44-AEF1-0BD9E48A9987}" type="pres">
      <dgm:prSet presAssocID="{2BF4FE9E-2DDC-4DA9-A6AC-6E24D45487FF}" presName="vert1" presStyleCnt="0"/>
      <dgm:spPr/>
    </dgm:pt>
    <dgm:pt modelId="{8E23E3A6-6134-3F4F-9615-A8B8A2C0289F}" type="pres">
      <dgm:prSet presAssocID="{CAC7D873-1D21-4A54-870B-0D13F9D0232E}" presName="thickLine" presStyleLbl="alignNode1" presStyleIdx="3" presStyleCnt="4"/>
      <dgm:spPr/>
    </dgm:pt>
    <dgm:pt modelId="{46031A7B-B229-BD4D-92EC-354443F72CD2}" type="pres">
      <dgm:prSet presAssocID="{CAC7D873-1D21-4A54-870B-0D13F9D0232E}" presName="horz1" presStyleCnt="0"/>
      <dgm:spPr/>
    </dgm:pt>
    <dgm:pt modelId="{CFB467E1-3780-314E-9681-F1FB801060C7}" type="pres">
      <dgm:prSet presAssocID="{CAC7D873-1D21-4A54-870B-0D13F9D0232E}" presName="tx1" presStyleLbl="revTx" presStyleIdx="3" presStyleCnt="4"/>
      <dgm:spPr/>
    </dgm:pt>
    <dgm:pt modelId="{A047D120-756F-CE42-9CE1-9F96CD9EFD3C}" type="pres">
      <dgm:prSet presAssocID="{CAC7D873-1D21-4A54-870B-0D13F9D0232E}" presName="vert1" presStyleCnt="0"/>
      <dgm:spPr/>
    </dgm:pt>
  </dgm:ptLst>
  <dgm:cxnLst>
    <dgm:cxn modelId="{3D400B19-5DD8-1946-8369-17F394389227}" type="presOf" srcId="{2BF4FE9E-2DDC-4DA9-A6AC-6E24D45487FF}" destId="{8DD2DBF6-E56F-9441-85D4-F4AEFE11FAB5}" srcOrd="0" destOrd="0" presId="urn:microsoft.com/office/officeart/2008/layout/LinedList"/>
    <dgm:cxn modelId="{18E27D25-FA6A-6744-819A-2B0AEBDFF156}" type="presOf" srcId="{C9A5D108-0612-4968-B7C8-3C7B984F5F94}" destId="{8E67BAAB-990E-2F49-9518-6BE2B8A8E400}" srcOrd="0" destOrd="0" presId="urn:microsoft.com/office/officeart/2008/layout/LinedList"/>
    <dgm:cxn modelId="{DA377C44-60A3-E442-808C-F9EE595ED0D7}" type="presOf" srcId="{84CB074F-9EB8-4202-8DE5-4FE194DAFB05}" destId="{B3ED4C14-90EA-EE42-B394-E6308C9DBB4B}" srcOrd="0" destOrd="0" presId="urn:microsoft.com/office/officeart/2008/layout/LinedList"/>
    <dgm:cxn modelId="{503D4D75-F87C-E34F-AD5D-CD23D93A442C}" type="presOf" srcId="{B7444B1D-78B5-41CD-85A6-03BAA31C3D64}" destId="{D5C44308-129D-F14E-8AB8-ECFFB652B7FE}" srcOrd="0" destOrd="0" presId="urn:microsoft.com/office/officeart/2008/layout/LinedList"/>
    <dgm:cxn modelId="{C299B67C-F82B-44AF-A8DB-13A1488A40F0}" srcId="{84CB074F-9EB8-4202-8DE5-4FE194DAFB05}" destId="{CAC7D873-1D21-4A54-870B-0D13F9D0232E}" srcOrd="3" destOrd="0" parTransId="{BC594CEA-675A-40AB-BA3D-90CCD0227E78}" sibTransId="{F5E71A51-8E76-49B9-A427-1554C7E2C0D4}"/>
    <dgm:cxn modelId="{48C7D99C-662D-4367-9021-C665C146223E}" srcId="{84CB074F-9EB8-4202-8DE5-4FE194DAFB05}" destId="{2BF4FE9E-2DDC-4DA9-A6AC-6E24D45487FF}" srcOrd="2" destOrd="0" parTransId="{1E1C8876-152F-4683-AA7A-737EE6035B99}" sibTransId="{2D73FDEC-F044-4275-A4A1-7D8D94508886}"/>
    <dgm:cxn modelId="{F8EA14C3-9BA5-7045-970F-12A41079D906}" type="presOf" srcId="{CAC7D873-1D21-4A54-870B-0D13F9D0232E}" destId="{CFB467E1-3780-314E-9681-F1FB801060C7}" srcOrd="0" destOrd="0" presId="urn:microsoft.com/office/officeart/2008/layout/LinedList"/>
    <dgm:cxn modelId="{169CA4D6-4CC1-4313-8A2C-FD046D13A84E}" srcId="{84CB074F-9EB8-4202-8DE5-4FE194DAFB05}" destId="{B7444B1D-78B5-41CD-85A6-03BAA31C3D64}" srcOrd="1" destOrd="0" parTransId="{75896ECE-BFA2-4CF5-9800-E6606E3C2A20}" sibTransId="{C6AA3351-FC08-4C00-AD03-A0797BB61EBF}"/>
    <dgm:cxn modelId="{A4B358F4-45AA-4249-8A95-7FC5D5D7B934}" srcId="{84CB074F-9EB8-4202-8DE5-4FE194DAFB05}" destId="{C9A5D108-0612-4968-B7C8-3C7B984F5F94}" srcOrd="0" destOrd="0" parTransId="{5C91B317-9C73-4573-B8D5-7E727AC59C66}" sibTransId="{35369197-5567-40C7-BEFF-43BAE64B650F}"/>
    <dgm:cxn modelId="{E227AE1F-40E2-9041-BD1C-89BBC3311C4A}" type="presParOf" srcId="{B3ED4C14-90EA-EE42-B394-E6308C9DBB4B}" destId="{EDD31950-34D2-354D-AA4E-EACC62A6F736}" srcOrd="0" destOrd="0" presId="urn:microsoft.com/office/officeart/2008/layout/LinedList"/>
    <dgm:cxn modelId="{AA20488A-0859-7448-9943-32242E33996E}" type="presParOf" srcId="{B3ED4C14-90EA-EE42-B394-E6308C9DBB4B}" destId="{C6E22ECE-2618-964C-B535-A365286222B0}" srcOrd="1" destOrd="0" presId="urn:microsoft.com/office/officeart/2008/layout/LinedList"/>
    <dgm:cxn modelId="{40862429-918C-1647-BB95-E92FC37884C6}" type="presParOf" srcId="{C6E22ECE-2618-964C-B535-A365286222B0}" destId="{8E67BAAB-990E-2F49-9518-6BE2B8A8E400}" srcOrd="0" destOrd="0" presId="urn:microsoft.com/office/officeart/2008/layout/LinedList"/>
    <dgm:cxn modelId="{31A8FF0C-E45F-D941-84AB-6C5581C5C8D3}" type="presParOf" srcId="{C6E22ECE-2618-964C-B535-A365286222B0}" destId="{61AE9235-7986-AC4E-A5EF-8FF33D950A85}" srcOrd="1" destOrd="0" presId="urn:microsoft.com/office/officeart/2008/layout/LinedList"/>
    <dgm:cxn modelId="{36B76FA4-78E8-DA4B-B6B9-6858D400ECC0}" type="presParOf" srcId="{B3ED4C14-90EA-EE42-B394-E6308C9DBB4B}" destId="{D9725B2F-8466-7C4E-9787-6A67D01DCFAB}" srcOrd="2" destOrd="0" presId="urn:microsoft.com/office/officeart/2008/layout/LinedList"/>
    <dgm:cxn modelId="{AAD6D368-7246-4445-80BE-F1AD6A4B010E}" type="presParOf" srcId="{B3ED4C14-90EA-EE42-B394-E6308C9DBB4B}" destId="{1A785F55-1965-D648-8AC6-5536D7275EDF}" srcOrd="3" destOrd="0" presId="urn:microsoft.com/office/officeart/2008/layout/LinedList"/>
    <dgm:cxn modelId="{ABA57434-9D93-AF47-BE68-61CD2FBE4782}" type="presParOf" srcId="{1A785F55-1965-D648-8AC6-5536D7275EDF}" destId="{D5C44308-129D-F14E-8AB8-ECFFB652B7FE}" srcOrd="0" destOrd="0" presId="urn:microsoft.com/office/officeart/2008/layout/LinedList"/>
    <dgm:cxn modelId="{09D80338-8C22-1740-B184-EBC1A469EC5A}" type="presParOf" srcId="{1A785F55-1965-D648-8AC6-5536D7275EDF}" destId="{EB15B98F-2585-9641-BFEF-7BD57373956F}" srcOrd="1" destOrd="0" presId="urn:microsoft.com/office/officeart/2008/layout/LinedList"/>
    <dgm:cxn modelId="{DD4F9F47-B9C7-7B46-8CD0-01DD27687197}" type="presParOf" srcId="{B3ED4C14-90EA-EE42-B394-E6308C9DBB4B}" destId="{CE90CC8B-AB79-A141-AE96-72AF220B8D5E}" srcOrd="4" destOrd="0" presId="urn:microsoft.com/office/officeart/2008/layout/LinedList"/>
    <dgm:cxn modelId="{671CF2AA-E020-4D41-BE35-734DDE1F9E6A}" type="presParOf" srcId="{B3ED4C14-90EA-EE42-B394-E6308C9DBB4B}" destId="{1268B309-97E4-4640-BC08-59E061D3A263}" srcOrd="5" destOrd="0" presId="urn:microsoft.com/office/officeart/2008/layout/LinedList"/>
    <dgm:cxn modelId="{0059718D-3DEE-8A42-9BBF-099D73EF8744}" type="presParOf" srcId="{1268B309-97E4-4640-BC08-59E061D3A263}" destId="{8DD2DBF6-E56F-9441-85D4-F4AEFE11FAB5}" srcOrd="0" destOrd="0" presId="urn:microsoft.com/office/officeart/2008/layout/LinedList"/>
    <dgm:cxn modelId="{017DE92E-85CA-C94D-AD66-A0BAC468538A}" type="presParOf" srcId="{1268B309-97E4-4640-BC08-59E061D3A263}" destId="{7D77E062-6E68-BA44-AEF1-0BD9E48A9987}" srcOrd="1" destOrd="0" presId="urn:microsoft.com/office/officeart/2008/layout/LinedList"/>
    <dgm:cxn modelId="{F6D52425-B1B3-DF4E-A5AC-C9D6E560A3B0}" type="presParOf" srcId="{B3ED4C14-90EA-EE42-B394-E6308C9DBB4B}" destId="{8E23E3A6-6134-3F4F-9615-A8B8A2C0289F}" srcOrd="6" destOrd="0" presId="urn:microsoft.com/office/officeart/2008/layout/LinedList"/>
    <dgm:cxn modelId="{619FE8F6-B873-A246-9901-8C880BDD8424}" type="presParOf" srcId="{B3ED4C14-90EA-EE42-B394-E6308C9DBB4B}" destId="{46031A7B-B229-BD4D-92EC-354443F72CD2}" srcOrd="7" destOrd="0" presId="urn:microsoft.com/office/officeart/2008/layout/LinedList"/>
    <dgm:cxn modelId="{98DD5812-3218-A848-884E-F7D24E800DD9}" type="presParOf" srcId="{46031A7B-B229-BD4D-92EC-354443F72CD2}" destId="{CFB467E1-3780-314E-9681-F1FB801060C7}" srcOrd="0" destOrd="0" presId="urn:microsoft.com/office/officeart/2008/layout/LinedList"/>
    <dgm:cxn modelId="{9B8CCE33-7169-2143-B5DC-38F5F7A3353F}" type="presParOf" srcId="{46031A7B-B229-BD4D-92EC-354443F72CD2}" destId="{A047D120-756F-CE42-9CE1-9F96CD9EFD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53BF8-EC7F-D34D-97AD-AB995C84B7B8}">
      <dsp:nvSpPr>
        <dsp:cNvPr id="0" name=""/>
        <dsp:cNvSpPr/>
      </dsp:nvSpPr>
      <dsp:spPr>
        <a:xfrm>
          <a:off x="3204093" y="721816"/>
          <a:ext cx="5553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370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7129" y="764606"/>
        <a:ext cx="29298" cy="5859"/>
      </dsp:txXfrm>
    </dsp:sp>
    <dsp:sp modelId="{48800986-7864-AD4D-9CFF-CA8652F834A7}">
      <dsp:nvSpPr>
        <dsp:cNvPr id="0" name=""/>
        <dsp:cNvSpPr/>
      </dsp:nvSpPr>
      <dsp:spPr>
        <a:xfrm>
          <a:off x="658196" y="3227"/>
          <a:ext cx="2547697" cy="15286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839" tIns="131041" rIns="124839" bIns="13104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500" kern="1200"/>
            <a:t>Političke ideologije mogu sadržati i pojmove koji su kontradiktorni ali i dalje imaju celovitost i emotivnu privlačnost;</a:t>
          </a:r>
          <a:endParaRPr lang="en-US" sz="1500" kern="1200"/>
        </a:p>
      </dsp:txBody>
      <dsp:txXfrm>
        <a:off x="658196" y="3227"/>
        <a:ext cx="2547697" cy="1528618"/>
      </dsp:txXfrm>
    </dsp:sp>
    <dsp:sp modelId="{CF539ED1-2068-5246-8767-5BA1B67C3DDA}">
      <dsp:nvSpPr>
        <dsp:cNvPr id="0" name=""/>
        <dsp:cNvSpPr/>
      </dsp:nvSpPr>
      <dsp:spPr>
        <a:xfrm>
          <a:off x="6337761" y="721816"/>
          <a:ext cx="5553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370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00797" y="764606"/>
        <a:ext cx="29298" cy="5859"/>
      </dsp:txXfrm>
    </dsp:sp>
    <dsp:sp modelId="{1AA23B64-456A-834F-85E9-C51EBFD043EE}">
      <dsp:nvSpPr>
        <dsp:cNvPr id="0" name=""/>
        <dsp:cNvSpPr/>
      </dsp:nvSpPr>
      <dsp:spPr>
        <a:xfrm>
          <a:off x="3791863" y="3227"/>
          <a:ext cx="2547697" cy="15286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839" tIns="131041" rIns="124839" bIns="13104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500" kern="1200"/>
            <a:t>Racionalizacija: pojmovna struktura ideologija;</a:t>
          </a:r>
          <a:endParaRPr lang="en-US" sz="1500" kern="1200"/>
        </a:p>
      </dsp:txBody>
      <dsp:txXfrm>
        <a:off x="3791863" y="3227"/>
        <a:ext cx="2547697" cy="1528618"/>
      </dsp:txXfrm>
    </dsp:sp>
    <dsp:sp modelId="{9B1967C8-F6AF-AF4E-8E12-AE0B202EE5EF}">
      <dsp:nvSpPr>
        <dsp:cNvPr id="0" name=""/>
        <dsp:cNvSpPr/>
      </dsp:nvSpPr>
      <dsp:spPr>
        <a:xfrm>
          <a:off x="1932044" y="1530045"/>
          <a:ext cx="6267335" cy="555370"/>
        </a:xfrm>
        <a:custGeom>
          <a:avLst/>
          <a:gdLst/>
          <a:ahLst/>
          <a:cxnLst/>
          <a:rect l="0" t="0" r="0" b="0"/>
          <a:pathLst>
            <a:path>
              <a:moveTo>
                <a:pt x="6267335" y="0"/>
              </a:moveTo>
              <a:lnTo>
                <a:pt x="6267335" y="294785"/>
              </a:lnTo>
              <a:lnTo>
                <a:pt x="0" y="294785"/>
              </a:lnTo>
              <a:lnTo>
                <a:pt x="0" y="55537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08345" y="1804801"/>
        <a:ext cx="314733" cy="5859"/>
      </dsp:txXfrm>
    </dsp:sp>
    <dsp:sp modelId="{58761A62-84EF-7A4D-B688-6747E72A4A68}">
      <dsp:nvSpPr>
        <dsp:cNvPr id="0" name=""/>
        <dsp:cNvSpPr/>
      </dsp:nvSpPr>
      <dsp:spPr>
        <a:xfrm>
          <a:off x="6925531" y="3227"/>
          <a:ext cx="2547697" cy="15286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839" tIns="131041" rIns="124839" bIns="13104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500" kern="1200"/>
            <a:t>Neracionalnost: emotivna intepretacija (doživljaj) ideologija;</a:t>
          </a:r>
          <a:endParaRPr lang="en-US" sz="1500" kern="1200"/>
        </a:p>
      </dsp:txBody>
      <dsp:txXfrm>
        <a:off x="6925531" y="3227"/>
        <a:ext cx="2547697" cy="1528618"/>
      </dsp:txXfrm>
    </dsp:sp>
    <dsp:sp modelId="{F81A22F4-C624-C146-90D3-1599D318E814}">
      <dsp:nvSpPr>
        <dsp:cNvPr id="0" name=""/>
        <dsp:cNvSpPr/>
      </dsp:nvSpPr>
      <dsp:spPr>
        <a:xfrm>
          <a:off x="3204093" y="2836405"/>
          <a:ext cx="5553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370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7129" y="2879195"/>
        <a:ext cx="29298" cy="5859"/>
      </dsp:txXfrm>
    </dsp:sp>
    <dsp:sp modelId="{C531812E-3660-3B46-BEE9-40B51933936A}">
      <dsp:nvSpPr>
        <dsp:cNvPr id="0" name=""/>
        <dsp:cNvSpPr/>
      </dsp:nvSpPr>
      <dsp:spPr>
        <a:xfrm>
          <a:off x="658196" y="2117816"/>
          <a:ext cx="2547697" cy="15286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839" tIns="131041" rIns="124839" bIns="13104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500" kern="1200"/>
            <a:t>Emotivnost vodi ka delanju;</a:t>
          </a:r>
          <a:endParaRPr lang="en-US" sz="1500" kern="1200"/>
        </a:p>
      </dsp:txBody>
      <dsp:txXfrm>
        <a:off x="658196" y="2117816"/>
        <a:ext cx="2547697" cy="1528618"/>
      </dsp:txXfrm>
    </dsp:sp>
    <dsp:sp modelId="{F8A91A7B-EEA2-7F40-B4DA-ABBCF7DCD8FA}">
      <dsp:nvSpPr>
        <dsp:cNvPr id="0" name=""/>
        <dsp:cNvSpPr/>
      </dsp:nvSpPr>
      <dsp:spPr>
        <a:xfrm>
          <a:off x="6337761" y="2836405"/>
          <a:ext cx="5553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370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00797" y="2879195"/>
        <a:ext cx="29298" cy="5859"/>
      </dsp:txXfrm>
    </dsp:sp>
    <dsp:sp modelId="{FB0C45F5-D6D8-5948-B8F6-987120E1690C}">
      <dsp:nvSpPr>
        <dsp:cNvPr id="0" name=""/>
        <dsp:cNvSpPr/>
      </dsp:nvSpPr>
      <dsp:spPr>
        <a:xfrm>
          <a:off x="3791863" y="2117816"/>
          <a:ext cx="2547697" cy="15286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839" tIns="131041" rIns="124839" bIns="13104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500" kern="1200"/>
            <a:t>Ljudi ne moraju osećati samo emotivnu privrženost ka nekim društvenim objektima da bi njihova svest dobila ideološke obrise (primer: ljubav prema naciji)</a:t>
          </a:r>
          <a:endParaRPr lang="en-US" sz="1500" kern="1200"/>
        </a:p>
      </dsp:txBody>
      <dsp:txXfrm>
        <a:off x="3791863" y="2117816"/>
        <a:ext cx="2547697" cy="1528618"/>
      </dsp:txXfrm>
    </dsp:sp>
    <dsp:sp modelId="{F091BD78-E424-1044-B066-3E127E0C597C}">
      <dsp:nvSpPr>
        <dsp:cNvPr id="0" name=""/>
        <dsp:cNvSpPr/>
      </dsp:nvSpPr>
      <dsp:spPr>
        <a:xfrm>
          <a:off x="6925531" y="2117816"/>
          <a:ext cx="2547697" cy="15286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839" tIns="131041" rIns="124839" bIns="13104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500" kern="1200"/>
            <a:t>I emotivna odbojnost igra izrazito snažnu funkciju integracije (primer: mržnja prema ljudima druge rase). </a:t>
          </a:r>
          <a:endParaRPr lang="en-US" sz="1500" kern="1200"/>
        </a:p>
      </dsp:txBody>
      <dsp:txXfrm>
        <a:off x="6925531" y="2117816"/>
        <a:ext cx="2547697" cy="1528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4A832-8F9A-9E4D-B86A-DB118353067A}">
      <dsp:nvSpPr>
        <dsp:cNvPr id="0" name=""/>
        <dsp:cNvSpPr/>
      </dsp:nvSpPr>
      <dsp:spPr>
        <a:xfrm>
          <a:off x="0" y="0"/>
          <a:ext cx="8105140" cy="7446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900" kern="1200"/>
            <a:t>Političke teorije su čisto racionalne – onaj koji se bavi političkom teorijom bavi se pojmovnom analizom, a ne interpretacijom;</a:t>
          </a:r>
          <a:endParaRPr lang="en-US" sz="1900" kern="1200"/>
        </a:p>
      </dsp:txBody>
      <dsp:txXfrm>
        <a:off x="21810" y="21810"/>
        <a:ext cx="7238675" cy="701035"/>
      </dsp:txXfrm>
    </dsp:sp>
    <dsp:sp modelId="{78413C08-C3A5-2D4D-8530-51CACAD6F25D}">
      <dsp:nvSpPr>
        <dsp:cNvPr id="0" name=""/>
        <dsp:cNvSpPr/>
      </dsp:nvSpPr>
      <dsp:spPr>
        <a:xfrm>
          <a:off x="678805" y="880047"/>
          <a:ext cx="8105140" cy="744655"/>
        </a:xfrm>
        <a:prstGeom prst="roundRect">
          <a:avLst>
            <a:gd name="adj" fmla="val 10000"/>
          </a:avLst>
        </a:prstGeom>
        <a:solidFill>
          <a:schemeClr val="accent2">
            <a:hueOff val="537861"/>
            <a:satOff val="-285"/>
            <a:lumOff val="18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900" kern="1200"/>
            <a:t>Pojmovi političke teorije nisu suštinski sporni;</a:t>
          </a:r>
          <a:endParaRPr lang="en-US" sz="1900" kern="1200"/>
        </a:p>
      </dsp:txBody>
      <dsp:txXfrm>
        <a:off x="700615" y="901857"/>
        <a:ext cx="6898688" cy="701035"/>
      </dsp:txXfrm>
    </dsp:sp>
    <dsp:sp modelId="{79956EF7-F33E-0F47-8061-E9CEE540A5C7}">
      <dsp:nvSpPr>
        <dsp:cNvPr id="0" name=""/>
        <dsp:cNvSpPr/>
      </dsp:nvSpPr>
      <dsp:spPr>
        <a:xfrm>
          <a:off x="1347479" y="1760095"/>
          <a:ext cx="8105140" cy="744655"/>
        </a:xfrm>
        <a:prstGeom prst="roundRect">
          <a:avLst>
            <a:gd name="adj" fmla="val 10000"/>
          </a:avLst>
        </a:prstGeom>
        <a:solidFill>
          <a:schemeClr val="accent2">
            <a:hueOff val="1075723"/>
            <a:satOff val="-571"/>
            <a:lumOff val="37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900" kern="1200"/>
            <a:t>Osnovni cilj političke teorije je da pruži </a:t>
          </a:r>
          <a:r>
            <a:rPr lang="sr-Latn-CS" sz="1900" u="sng" kern="1200"/>
            <a:t>opravdanje</a:t>
          </a:r>
          <a:r>
            <a:rPr lang="sr-Latn-CS" sz="1900" kern="1200"/>
            <a:t> za upotrebu određenog pojma;</a:t>
          </a:r>
          <a:endParaRPr lang="en-US" sz="1900" kern="1200"/>
        </a:p>
      </dsp:txBody>
      <dsp:txXfrm>
        <a:off x="1369289" y="1781905"/>
        <a:ext cx="6908819" cy="701035"/>
      </dsp:txXfrm>
    </dsp:sp>
    <dsp:sp modelId="{2BC8E0F8-B395-A140-BC85-0D3F0DB63C27}">
      <dsp:nvSpPr>
        <dsp:cNvPr id="0" name=""/>
        <dsp:cNvSpPr/>
      </dsp:nvSpPr>
      <dsp:spPr>
        <a:xfrm>
          <a:off x="2026284" y="2640143"/>
          <a:ext cx="8105140" cy="744655"/>
        </a:xfrm>
        <a:prstGeom prst="roundRect">
          <a:avLst>
            <a:gd name="adj" fmla="val 10000"/>
          </a:avLst>
        </a:prstGeom>
        <a:solidFill>
          <a:schemeClr val="accent2">
            <a:hueOff val="1613584"/>
            <a:satOff val="-856"/>
            <a:lumOff val="568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900" kern="1200"/>
            <a:t>Opravdanje je davanje razloga koji su najčešće morale prirode, ali mogu biti i logičke</a:t>
          </a:r>
          <a:endParaRPr lang="en-US" sz="1900" kern="1200"/>
        </a:p>
      </dsp:txBody>
      <dsp:txXfrm>
        <a:off x="2048094" y="2661953"/>
        <a:ext cx="6898688" cy="701035"/>
      </dsp:txXfrm>
    </dsp:sp>
    <dsp:sp modelId="{5DD2BFFA-9A36-9D47-8736-E718ADAC164A}">
      <dsp:nvSpPr>
        <dsp:cNvPr id="0" name=""/>
        <dsp:cNvSpPr/>
      </dsp:nvSpPr>
      <dsp:spPr>
        <a:xfrm>
          <a:off x="7621113" y="570338"/>
          <a:ext cx="484026" cy="48402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730019" y="570338"/>
        <a:ext cx="266214" cy="364230"/>
      </dsp:txXfrm>
    </dsp:sp>
    <dsp:sp modelId="{94301611-FC7F-1148-8D24-BAB3E51A44B6}">
      <dsp:nvSpPr>
        <dsp:cNvPr id="0" name=""/>
        <dsp:cNvSpPr/>
      </dsp:nvSpPr>
      <dsp:spPr>
        <a:xfrm>
          <a:off x="8299919" y="1450386"/>
          <a:ext cx="484026" cy="48402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004434"/>
            <a:satOff val="741"/>
            <a:lumOff val="46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04434"/>
              <a:satOff val="741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408825" y="1450386"/>
        <a:ext cx="266214" cy="364230"/>
      </dsp:txXfrm>
    </dsp:sp>
    <dsp:sp modelId="{E48E1E63-AEC1-3E45-AF07-1D826D10F199}">
      <dsp:nvSpPr>
        <dsp:cNvPr id="0" name=""/>
        <dsp:cNvSpPr/>
      </dsp:nvSpPr>
      <dsp:spPr>
        <a:xfrm>
          <a:off x="8968593" y="2330434"/>
          <a:ext cx="484026" cy="48402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008867"/>
            <a:satOff val="1483"/>
            <a:lumOff val="93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2008867"/>
              <a:satOff val="1483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077499" y="2330434"/>
        <a:ext cx="266214" cy="364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404E9-7BCE-A544-A6A7-D99286335E82}">
      <dsp:nvSpPr>
        <dsp:cNvPr id="0" name=""/>
        <dsp:cNvSpPr/>
      </dsp:nvSpPr>
      <dsp:spPr>
        <a:xfrm>
          <a:off x="902330" y="1025"/>
          <a:ext cx="2602114" cy="1561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Identifikacija;</a:t>
          </a:r>
        </a:p>
      </dsp:txBody>
      <dsp:txXfrm>
        <a:off x="902330" y="1025"/>
        <a:ext cx="2602114" cy="1561268"/>
      </dsp:txXfrm>
    </dsp:sp>
    <dsp:sp modelId="{B6816335-0E99-1442-A85C-688D0D05DC3B}">
      <dsp:nvSpPr>
        <dsp:cNvPr id="0" name=""/>
        <dsp:cNvSpPr/>
      </dsp:nvSpPr>
      <dsp:spPr>
        <a:xfrm>
          <a:off x="3764655" y="1025"/>
          <a:ext cx="2602114" cy="15612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Orijentacija;</a:t>
          </a:r>
        </a:p>
      </dsp:txBody>
      <dsp:txXfrm>
        <a:off x="3764655" y="1025"/>
        <a:ext cx="2602114" cy="1561268"/>
      </dsp:txXfrm>
    </dsp:sp>
    <dsp:sp modelId="{3907AF1E-2EC7-CE43-80C0-BC86CDD0CDC6}">
      <dsp:nvSpPr>
        <dsp:cNvPr id="0" name=""/>
        <dsp:cNvSpPr/>
      </dsp:nvSpPr>
      <dsp:spPr>
        <a:xfrm>
          <a:off x="6626980" y="1025"/>
          <a:ext cx="2602114" cy="15612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Motivacija;</a:t>
          </a:r>
        </a:p>
      </dsp:txBody>
      <dsp:txXfrm>
        <a:off x="6626980" y="1025"/>
        <a:ext cx="2602114" cy="1561268"/>
      </dsp:txXfrm>
    </dsp:sp>
    <dsp:sp modelId="{17056E86-BE05-1F46-B6BC-2771BAE9EE91}">
      <dsp:nvSpPr>
        <dsp:cNvPr id="0" name=""/>
        <dsp:cNvSpPr/>
      </dsp:nvSpPr>
      <dsp:spPr>
        <a:xfrm>
          <a:off x="902330" y="1822505"/>
          <a:ext cx="2602114" cy="15612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Pojednostavljivanje;</a:t>
          </a:r>
        </a:p>
      </dsp:txBody>
      <dsp:txXfrm>
        <a:off x="902330" y="1822505"/>
        <a:ext cx="2602114" cy="1561268"/>
      </dsp:txXfrm>
    </dsp:sp>
    <dsp:sp modelId="{5C795ADA-80F3-A240-8855-2C1C7555B005}">
      <dsp:nvSpPr>
        <dsp:cNvPr id="0" name=""/>
        <dsp:cNvSpPr/>
      </dsp:nvSpPr>
      <dsp:spPr>
        <a:xfrm>
          <a:off x="3764655" y="1822505"/>
          <a:ext cx="2602114" cy="1561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Legitimacija;</a:t>
          </a:r>
        </a:p>
      </dsp:txBody>
      <dsp:txXfrm>
        <a:off x="3764655" y="1822505"/>
        <a:ext cx="2602114" cy="1561268"/>
      </dsp:txXfrm>
    </dsp:sp>
    <dsp:sp modelId="{A19367A9-A19F-3446-8D8C-782981F49270}">
      <dsp:nvSpPr>
        <dsp:cNvPr id="0" name=""/>
        <dsp:cNvSpPr/>
      </dsp:nvSpPr>
      <dsp:spPr>
        <a:xfrm>
          <a:off x="6626980" y="1822505"/>
          <a:ext cx="2602114" cy="1561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Integracija.</a:t>
          </a:r>
        </a:p>
      </dsp:txBody>
      <dsp:txXfrm>
        <a:off x="6626980" y="1822505"/>
        <a:ext cx="2602114" cy="1561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3C71E-5DC4-F64A-8974-4FE6B9B9F02D}">
      <dsp:nvSpPr>
        <dsp:cNvPr id="0" name=""/>
        <dsp:cNvSpPr/>
      </dsp:nvSpPr>
      <dsp:spPr>
        <a:xfrm>
          <a:off x="873821" y="864321"/>
          <a:ext cx="4089649" cy="4811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B021AF-B200-DC4D-9DCB-07ADAE075C79}">
      <dsp:nvSpPr>
        <dsp:cNvPr id="0" name=""/>
        <dsp:cNvSpPr/>
      </dsp:nvSpPr>
      <dsp:spPr>
        <a:xfrm>
          <a:off x="873821" y="1045016"/>
          <a:ext cx="300440" cy="300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60D1F-490A-114E-B055-094F45C90F95}">
      <dsp:nvSpPr>
        <dsp:cNvPr id="0" name=""/>
        <dsp:cNvSpPr/>
      </dsp:nvSpPr>
      <dsp:spPr>
        <a:xfrm>
          <a:off x="873821" y="0"/>
          <a:ext cx="4089649" cy="86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/>
            <a:t>Desnica</a:t>
          </a:r>
          <a:r>
            <a:rPr lang="en-US" sz="5200" kern="1200" dirty="0"/>
            <a:t> </a:t>
          </a:r>
        </a:p>
      </dsp:txBody>
      <dsp:txXfrm>
        <a:off x="873821" y="0"/>
        <a:ext cx="4089649" cy="864321"/>
      </dsp:txXfrm>
    </dsp:sp>
    <dsp:sp modelId="{A28181EC-8ED5-FD4A-A9BC-32BF664EF5FC}">
      <dsp:nvSpPr>
        <dsp:cNvPr id="0" name=""/>
        <dsp:cNvSpPr/>
      </dsp:nvSpPr>
      <dsp:spPr>
        <a:xfrm>
          <a:off x="873821" y="1745333"/>
          <a:ext cx="300433" cy="300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33F98-78C1-FE49-BE39-19E1A5A64F97}">
      <dsp:nvSpPr>
        <dsp:cNvPr id="0" name=""/>
        <dsp:cNvSpPr/>
      </dsp:nvSpPr>
      <dsp:spPr>
        <a:xfrm>
          <a:off x="1160097" y="1545394"/>
          <a:ext cx="3803373" cy="700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Konzervativizam</a:t>
          </a:r>
          <a:endParaRPr lang="en-US" sz="2400" kern="1200" dirty="0"/>
        </a:p>
      </dsp:txBody>
      <dsp:txXfrm>
        <a:off x="1160097" y="1545394"/>
        <a:ext cx="3803373" cy="700310"/>
      </dsp:txXfrm>
    </dsp:sp>
    <dsp:sp modelId="{12B94B67-C7DD-D44E-AC09-87A6EC415941}">
      <dsp:nvSpPr>
        <dsp:cNvPr id="0" name=""/>
        <dsp:cNvSpPr/>
      </dsp:nvSpPr>
      <dsp:spPr>
        <a:xfrm>
          <a:off x="873821" y="2445643"/>
          <a:ext cx="300433" cy="300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E94D1-7DAA-7F48-8314-CBE0E801BD6D}">
      <dsp:nvSpPr>
        <dsp:cNvPr id="0" name=""/>
        <dsp:cNvSpPr/>
      </dsp:nvSpPr>
      <dsp:spPr>
        <a:xfrm>
          <a:off x="1160097" y="2245705"/>
          <a:ext cx="3803373" cy="700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Fundamentalizam</a:t>
          </a:r>
          <a:endParaRPr lang="en-US" sz="2400" kern="1200" dirty="0"/>
        </a:p>
      </dsp:txBody>
      <dsp:txXfrm>
        <a:off x="1160097" y="2245705"/>
        <a:ext cx="3803373" cy="700310"/>
      </dsp:txXfrm>
    </dsp:sp>
    <dsp:sp modelId="{49A6A9CF-DC85-CB42-8FC0-B6EE51F111EE}">
      <dsp:nvSpPr>
        <dsp:cNvPr id="0" name=""/>
        <dsp:cNvSpPr/>
      </dsp:nvSpPr>
      <dsp:spPr>
        <a:xfrm>
          <a:off x="873821" y="3145953"/>
          <a:ext cx="300433" cy="300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59180-AF8A-4B49-A46C-98DA47FEF348}">
      <dsp:nvSpPr>
        <dsp:cNvPr id="0" name=""/>
        <dsp:cNvSpPr/>
      </dsp:nvSpPr>
      <dsp:spPr>
        <a:xfrm>
          <a:off x="1160097" y="2946015"/>
          <a:ext cx="3803373" cy="700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Fašizam</a:t>
          </a:r>
          <a:endParaRPr lang="en-US" sz="2400" kern="1200" dirty="0"/>
        </a:p>
      </dsp:txBody>
      <dsp:txXfrm>
        <a:off x="1160097" y="2946015"/>
        <a:ext cx="3803373" cy="700310"/>
      </dsp:txXfrm>
    </dsp:sp>
    <dsp:sp modelId="{26AC8D61-9C8A-B44B-A736-E9BFCECEE6F1}">
      <dsp:nvSpPr>
        <dsp:cNvPr id="0" name=""/>
        <dsp:cNvSpPr/>
      </dsp:nvSpPr>
      <dsp:spPr>
        <a:xfrm>
          <a:off x="5167953" y="864321"/>
          <a:ext cx="4089649" cy="4811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7630A7-BD9C-C74A-805B-2DFDDD0101EF}">
      <dsp:nvSpPr>
        <dsp:cNvPr id="0" name=""/>
        <dsp:cNvSpPr/>
      </dsp:nvSpPr>
      <dsp:spPr>
        <a:xfrm>
          <a:off x="5167953" y="1045016"/>
          <a:ext cx="300440" cy="300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5E3FF-BE0F-DE45-A778-987552D58A2B}">
      <dsp:nvSpPr>
        <dsp:cNvPr id="0" name=""/>
        <dsp:cNvSpPr/>
      </dsp:nvSpPr>
      <dsp:spPr>
        <a:xfrm>
          <a:off x="5167953" y="0"/>
          <a:ext cx="4089649" cy="86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/>
            <a:t>Levica</a:t>
          </a:r>
          <a:endParaRPr lang="en-US" sz="5200" kern="1200" dirty="0"/>
        </a:p>
      </dsp:txBody>
      <dsp:txXfrm>
        <a:off x="5167953" y="0"/>
        <a:ext cx="4089649" cy="864321"/>
      </dsp:txXfrm>
    </dsp:sp>
    <dsp:sp modelId="{F56605C6-C6AF-B44A-BB1E-DC4A3D6A1C41}">
      <dsp:nvSpPr>
        <dsp:cNvPr id="0" name=""/>
        <dsp:cNvSpPr/>
      </dsp:nvSpPr>
      <dsp:spPr>
        <a:xfrm>
          <a:off x="5167953" y="1745333"/>
          <a:ext cx="300433" cy="300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38880-6D96-9E42-9543-6C909B06254B}">
      <dsp:nvSpPr>
        <dsp:cNvPr id="0" name=""/>
        <dsp:cNvSpPr/>
      </dsp:nvSpPr>
      <dsp:spPr>
        <a:xfrm>
          <a:off x="5454229" y="1545394"/>
          <a:ext cx="3803373" cy="700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Liberalizam</a:t>
          </a:r>
          <a:endParaRPr lang="en-US" sz="2400" kern="1200" dirty="0"/>
        </a:p>
      </dsp:txBody>
      <dsp:txXfrm>
        <a:off x="5454229" y="1545394"/>
        <a:ext cx="3803373" cy="700310"/>
      </dsp:txXfrm>
    </dsp:sp>
    <dsp:sp modelId="{99F31876-5824-C94A-8C26-BA041CA442AA}">
      <dsp:nvSpPr>
        <dsp:cNvPr id="0" name=""/>
        <dsp:cNvSpPr/>
      </dsp:nvSpPr>
      <dsp:spPr>
        <a:xfrm>
          <a:off x="5167953" y="2445643"/>
          <a:ext cx="300433" cy="300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0C3EE-278A-504C-A2D3-BA54B64B0DFE}">
      <dsp:nvSpPr>
        <dsp:cNvPr id="0" name=""/>
        <dsp:cNvSpPr/>
      </dsp:nvSpPr>
      <dsp:spPr>
        <a:xfrm>
          <a:off x="5454229" y="2245705"/>
          <a:ext cx="3803373" cy="700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Socijalizam</a:t>
          </a:r>
          <a:endParaRPr lang="en-US" sz="2400" kern="1200" dirty="0"/>
        </a:p>
      </dsp:txBody>
      <dsp:txXfrm>
        <a:off x="5454229" y="2245705"/>
        <a:ext cx="3803373" cy="700310"/>
      </dsp:txXfrm>
    </dsp:sp>
    <dsp:sp modelId="{C0159501-3B33-0143-979C-AC3D4988A8AD}">
      <dsp:nvSpPr>
        <dsp:cNvPr id="0" name=""/>
        <dsp:cNvSpPr/>
      </dsp:nvSpPr>
      <dsp:spPr>
        <a:xfrm>
          <a:off x="5167953" y="3145953"/>
          <a:ext cx="300433" cy="300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D7C91-DD52-DD4C-975F-026C9C9BD989}">
      <dsp:nvSpPr>
        <dsp:cNvPr id="0" name=""/>
        <dsp:cNvSpPr/>
      </dsp:nvSpPr>
      <dsp:spPr>
        <a:xfrm>
          <a:off x="5454229" y="2946015"/>
          <a:ext cx="3803373" cy="700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Komunizam</a:t>
          </a:r>
          <a:endParaRPr lang="en-US" sz="2400" kern="1200" dirty="0"/>
        </a:p>
      </dsp:txBody>
      <dsp:txXfrm>
        <a:off x="5454229" y="2946015"/>
        <a:ext cx="3803373" cy="700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6DF3C-659F-9846-839B-6CB67690BE24}">
      <dsp:nvSpPr>
        <dsp:cNvPr id="0" name=""/>
        <dsp:cNvSpPr/>
      </dsp:nvSpPr>
      <dsp:spPr>
        <a:xfrm>
          <a:off x="-170808" y="132945"/>
          <a:ext cx="6510641" cy="4852459"/>
        </a:xfrm>
        <a:prstGeom prst="circularArrow">
          <a:avLst>
            <a:gd name="adj1" fmla="val 5544"/>
            <a:gd name="adj2" fmla="val 330680"/>
            <a:gd name="adj3" fmla="val 13816788"/>
            <a:gd name="adj4" fmla="val 1736114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C1C1AA-6AE1-2642-8F65-D88EA2A1060E}">
      <dsp:nvSpPr>
        <dsp:cNvPr id="0" name=""/>
        <dsp:cNvSpPr/>
      </dsp:nvSpPr>
      <dsp:spPr>
        <a:xfrm>
          <a:off x="1968485" y="161105"/>
          <a:ext cx="2232054" cy="1116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Komunizam</a:t>
          </a:r>
          <a:endParaRPr lang="en-US" sz="2300" kern="1200" dirty="0"/>
        </a:p>
      </dsp:txBody>
      <dsp:txXfrm>
        <a:off x="2022965" y="215585"/>
        <a:ext cx="2123094" cy="1007067"/>
      </dsp:txXfrm>
    </dsp:sp>
    <dsp:sp modelId="{ED43EE56-751F-6343-B28B-37CA42A6BD66}">
      <dsp:nvSpPr>
        <dsp:cNvPr id="0" name=""/>
        <dsp:cNvSpPr/>
      </dsp:nvSpPr>
      <dsp:spPr>
        <a:xfrm>
          <a:off x="3936486" y="1590942"/>
          <a:ext cx="2232054" cy="1116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Fašizam</a:t>
          </a:r>
          <a:endParaRPr lang="en-US" sz="2300" kern="1200" dirty="0"/>
        </a:p>
      </dsp:txBody>
      <dsp:txXfrm>
        <a:off x="3990966" y="1645422"/>
        <a:ext cx="2123094" cy="1007067"/>
      </dsp:txXfrm>
    </dsp:sp>
    <dsp:sp modelId="{DD7C820D-9E1B-C14D-ABCD-E2845369F956}">
      <dsp:nvSpPr>
        <dsp:cNvPr id="0" name=""/>
        <dsp:cNvSpPr/>
      </dsp:nvSpPr>
      <dsp:spPr>
        <a:xfrm>
          <a:off x="3184777" y="3904466"/>
          <a:ext cx="2232054" cy="1116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Konzervativizam</a:t>
          </a:r>
          <a:endParaRPr lang="en-US" sz="2300" kern="1200" dirty="0"/>
        </a:p>
      </dsp:txBody>
      <dsp:txXfrm>
        <a:off x="3239257" y="3958946"/>
        <a:ext cx="2123094" cy="1007067"/>
      </dsp:txXfrm>
    </dsp:sp>
    <dsp:sp modelId="{1935AAA1-83E4-D240-8933-018473C3532F}">
      <dsp:nvSpPr>
        <dsp:cNvPr id="0" name=""/>
        <dsp:cNvSpPr/>
      </dsp:nvSpPr>
      <dsp:spPr>
        <a:xfrm>
          <a:off x="752193" y="3904466"/>
          <a:ext cx="2232054" cy="1116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Liberalizam</a:t>
          </a:r>
          <a:endParaRPr lang="en-US" sz="2300" kern="1200" dirty="0"/>
        </a:p>
      </dsp:txBody>
      <dsp:txXfrm>
        <a:off x="806673" y="3958946"/>
        <a:ext cx="2123094" cy="1007067"/>
      </dsp:txXfrm>
    </dsp:sp>
    <dsp:sp modelId="{98CC68A5-3C26-2041-92D6-AAC0792900A9}">
      <dsp:nvSpPr>
        <dsp:cNvPr id="0" name=""/>
        <dsp:cNvSpPr/>
      </dsp:nvSpPr>
      <dsp:spPr>
        <a:xfrm>
          <a:off x="483" y="1590942"/>
          <a:ext cx="2232054" cy="1116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Socijalizam</a:t>
          </a:r>
          <a:endParaRPr lang="en-US" sz="2300" kern="1200" dirty="0"/>
        </a:p>
      </dsp:txBody>
      <dsp:txXfrm>
        <a:off x="54963" y="1645422"/>
        <a:ext cx="2123094" cy="10070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31950-34D2-354D-AA4E-EACC62A6F736}">
      <dsp:nvSpPr>
        <dsp:cNvPr id="0" name=""/>
        <dsp:cNvSpPr/>
      </dsp:nvSpPr>
      <dsp:spPr>
        <a:xfrm>
          <a:off x="0" y="0"/>
          <a:ext cx="10131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7BAAB-990E-2F49-9518-6BE2B8A8E400}">
      <dsp:nvSpPr>
        <dsp:cNvPr id="0" name=""/>
        <dsp:cNvSpPr/>
      </dsp:nvSpPr>
      <dsp:spPr>
        <a:xfrm>
          <a:off x="0" y="0"/>
          <a:ext cx="10131425" cy="846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Endru Hejvud, </a:t>
          </a:r>
          <a:r>
            <a:rPr lang="en-US" sz="2300" i="1" kern="1200"/>
            <a:t>Političke ideologije, </a:t>
          </a:r>
          <a:r>
            <a:rPr lang="en-US" sz="2300" kern="1200"/>
            <a:t>Zavod za udžbenike, Beograd, 2005.</a:t>
          </a:r>
        </a:p>
      </dsp:txBody>
      <dsp:txXfrm>
        <a:off x="0" y="0"/>
        <a:ext cx="10131425" cy="846199"/>
      </dsp:txXfrm>
    </dsp:sp>
    <dsp:sp modelId="{D9725B2F-8466-7C4E-9787-6A67D01DCFAB}">
      <dsp:nvSpPr>
        <dsp:cNvPr id="0" name=""/>
        <dsp:cNvSpPr/>
      </dsp:nvSpPr>
      <dsp:spPr>
        <a:xfrm>
          <a:off x="0" y="846199"/>
          <a:ext cx="10131425" cy="0"/>
        </a:xfrm>
        <a:prstGeom prst="line">
          <a:avLst/>
        </a:prstGeom>
        <a:solidFill>
          <a:schemeClr val="accent2">
            <a:hueOff val="537861"/>
            <a:satOff val="-285"/>
            <a:lumOff val="1895"/>
            <a:alphaOff val="0"/>
          </a:schemeClr>
        </a:solidFill>
        <a:ln w="19050" cap="rnd" cmpd="sng" algn="ctr">
          <a:solidFill>
            <a:schemeClr val="accent2">
              <a:hueOff val="537861"/>
              <a:satOff val="-285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44308-129D-F14E-8AB8-ECFFB652B7FE}">
      <dsp:nvSpPr>
        <dsp:cNvPr id="0" name=""/>
        <dsp:cNvSpPr/>
      </dsp:nvSpPr>
      <dsp:spPr>
        <a:xfrm>
          <a:off x="0" y="846199"/>
          <a:ext cx="10131425" cy="846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Slaven Ravlić, </a:t>
          </a:r>
          <a:r>
            <a:rPr lang="en-US" sz="2300" i="1" kern="1200"/>
            <a:t>Svijetovi ideologija</a:t>
          </a:r>
          <a:r>
            <a:rPr lang="en-US" sz="2300" kern="1200"/>
            <a:t>, CID I Politička kultura, Podgorica i Zagreb, 2012.</a:t>
          </a:r>
        </a:p>
      </dsp:txBody>
      <dsp:txXfrm>
        <a:off x="0" y="846199"/>
        <a:ext cx="10131425" cy="846199"/>
      </dsp:txXfrm>
    </dsp:sp>
    <dsp:sp modelId="{CE90CC8B-AB79-A141-AE96-72AF220B8D5E}">
      <dsp:nvSpPr>
        <dsp:cNvPr id="0" name=""/>
        <dsp:cNvSpPr/>
      </dsp:nvSpPr>
      <dsp:spPr>
        <a:xfrm>
          <a:off x="0" y="1692399"/>
          <a:ext cx="10131425" cy="0"/>
        </a:xfrm>
        <a:prstGeom prst="line">
          <a:avLst/>
        </a:prstGeom>
        <a:solidFill>
          <a:schemeClr val="accent2">
            <a:hueOff val="1075723"/>
            <a:satOff val="-571"/>
            <a:lumOff val="3790"/>
            <a:alphaOff val="0"/>
          </a:schemeClr>
        </a:solidFill>
        <a:ln w="19050" cap="rnd" cmpd="sng" algn="ctr">
          <a:solidFill>
            <a:schemeClr val="accent2">
              <a:hueOff val="1075723"/>
              <a:satOff val="-571"/>
              <a:lumOff val="3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2DBF6-E56F-9441-85D4-F4AEFE11FAB5}">
      <dsp:nvSpPr>
        <dsp:cNvPr id="0" name=""/>
        <dsp:cNvSpPr/>
      </dsp:nvSpPr>
      <dsp:spPr>
        <a:xfrm>
          <a:off x="0" y="1692399"/>
          <a:ext cx="10131425" cy="846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Karl Manhajm, </a:t>
          </a:r>
          <a:r>
            <a:rPr lang="en-US" sz="2300" i="1" kern="1200"/>
            <a:t>Ideologija i utopija, </a:t>
          </a:r>
          <a:r>
            <a:rPr lang="en-US" sz="2300" kern="1200"/>
            <a:t>Nolit, Beograd. </a:t>
          </a:r>
        </a:p>
      </dsp:txBody>
      <dsp:txXfrm>
        <a:off x="0" y="1692399"/>
        <a:ext cx="10131425" cy="846199"/>
      </dsp:txXfrm>
    </dsp:sp>
    <dsp:sp modelId="{8E23E3A6-6134-3F4F-9615-A8B8A2C0289F}">
      <dsp:nvSpPr>
        <dsp:cNvPr id="0" name=""/>
        <dsp:cNvSpPr/>
      </dsp:nvSpPr>
      <dsp:spPr>
        <a:xfrm>
          <a:off x="0" y="2538599"/>
          <a:ext cx="10131425" cy="0"/>
        </a:xfrm>
        <a:prstGeom prst="line">
          <a:avLst/>
        </a:prstGeom>
        <a:solidFill>
          <a:schemeClr val="accent2">
            <a:hueOff val="1613584"/>
            <a:satOff val="-856"/>
            <a:lumOff val="5685"/>
            <a:alphaOff val="0"/>
          </a:schemeClr>
        </a:solidFill>
        <a:ln w="19050" cap="rnd" cmpd="sng" algn="ctr">
          <a:solidFill>
            <a:schemeClr val="accent2">
              <a:hueOff val="1613584"/>
              <a:satOff val="-856"/>
              <a:lumOff val="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467E1-3780-314E-9681-F1FB801060C7}">
      <dsp:nvSpPr>
        <dsp:cNvPr id="0" name=""/>
        <dsp:cNvSpPr/>
      </dsp:nvSpPr>
      <dsp:spPr>
        <a:xfrm>
          <a:off x="0" y="2538599"/>
          <a:ext cx="10131425" cy="846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Michael Freeden, Ideologies and Political Theory, Oxford University Press, Oxford, 1995.</a:t>
          </a:r>
          <a:r>
            <a:rPr lang="en-US" sz="2300" i="1" kern="1200"/>
            <a:t> </a:t>
          </a:r>
          <a:endParaRPr lang="en-US" sz="2300" kern="1200"/>
        </a:p>
      </dsp:txBody>
      <dsp:txXfrm>
        <a:off x="0" y="2538599"/>
        <a:ext cx="10131425" cy="846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921F4-7AEE-7449-ADB3-AE5E2FB0FA57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4B659-A5D6-AB4A-A836-DFCB2AD0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2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98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1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7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07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2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45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08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1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3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0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1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9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0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5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A13245-3C74-4F4F-9ADD-DFB549433260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C8630A-73DD-4695-9789-FA6BD534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4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F43132E-D4DF-4A83-9344-A782D0F5D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1875" y="1212935"/>
            <a:ext cx="6020177" cy="4432130"/>
          </a:xfrm>
        </p:spPr>
        <p:txBody>
          <a:bodyPr anchor="ctr">
            <a:normAutofit/>
          </a:bodyPr>
          <a:lstStyle/>
          <a:p>
            <a:r>
              <a:rPr lang="x-none" sz="6600"/>
              <a:t>Političke ideologije i teorija</a:t>
            </a:r>
            <a:endParaRPr lang="en-US" sz="6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7261" y="2087881"/>
            <a:ext cx="3142864" cy="2682239"/>
          </a:xfrm>
        </p:spPr>
        <p:txBody>
          <a:bodyPr anchor="ctr">
            <a:normAutofit/>
          </a:bodyPr>
          <a:lstStyle/>
          <a:p>
            <a:pPr algn="l"/>
            <a:r>
              <a:rPr lang="x-none" dirty="0" err="1"/>
              <a:t>Doc</a:t>
            </a:r>
            <a:r>
              <a:rPr lang="x-none" dirty="0"/>
              <a:t>. Dr bojan </a:t>
            </a:r>
            <a:r>
              <a:rPr lang="x-none" dirty="0" err="1"/>
              <a:t>vranić</a:t>
            </a:r>
            <a:endParaRPr lang="x-non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A24BC1-1577-4586-AD7A-417660E37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55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>
            <a:extLst>
              <a:ext uri="{FF2B5EF4-FFF2-40B4-BE49-F238E27FC236}">
                <a16:creationId xmlns:a16="http://schemas.microsoft.com/office/drawing/2014/main" id="{88C60C8E-CBEB-4FFC-AADB-4123E3122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68B2D28-CC9A-1640-8CFB-601565E677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r="7751" b="1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/>
              <a:t>Političke ideologije i teorija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5219699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Reč</a:t>
            </a:r>
            <a:r>
              <a:rPr lang="en-US" sz="2400" dirty="0"/>
              <a:t> „</a:t>
            </a:r>
            <a:r>
              <a:rPr lang="en-US" sz="2400" dirty="0" err="1"/>
              <a:t>ideologija</a:t>
            </a:r>
            <a:r>
              <a:rPr lang="en-US" sz="2400" dirty="0"/>
              <a:t>“ je </a:t>
            </a:r>
            <a:r>
              <a:rPr lang="en-US" sz="2400" dirty="0" err="1"/>
              <a:t>skovao</a:t>
            </a:r>
            <a:r>
              <a:rPr lang="en-US" sz="2400" dirty="0"/>
              <a:t> </a:t>
            </a:r>
            <a:r>
              <a:rPr lang="en-US" sz="2400" dirty="0" err="1"/>
              <a:t>Antoan</a:t>
            </a:r>
            <a:r>
              <a:rPr lang="en-US" sz="2400" dirty="0"/>
              <a:t> </a:t>
            </a:r>
            <a:r>
              <a:rPr lang="en-US" sz="2400" dirty="0" err="1"/>
              <a:t>Desti</a:t>
            </a:r>
            <a:r>
              <a:rPr lang="en-US" sz="2400" dirty="0"/>
              <a:t> </a:t>
            </a:r>
            <a:r>
              <a:rPr lang="en-US" sz="2400" dirty="0" err="1"/>
              <a:t>d’Traisi</a:t>
            </a:r>
            <a:r>
              <a:rPr lang="en-US" sz="2400" dirty="0"/>
              <a:t> 1796. </a:t>
            </a:r>
            <a:r>
              <a:rPr lang="en-US" sz="2400" dirty="0" err="1"/>
              <a:t>godine</a:t>
            </a:r>
            <a:r>
              <a:rPr lang="en-US" sz="2400" dirty="0"/>
              <a:t>;</a:t>
            </a:r>
          </a:p>
          <a:p>
            <a:pPr marL="0" indent="0"/>
            <a:endParaRPr lang="en-US" sz="2400" dirty="0"/>
          </a:p>
          <a:p>
            <a:r>
              <a:rPr lang="en-US" sz="2400" dirty="0" err="1"/>
              <a:t>Nauka</a:t>
            </a:r>
            <a:r>
              <a:rPr lang="en-US" sz="2400" dirty="0"/>
              <a:t> o </a:t>
            </a:r>
            <a:r>
              <a:rPr lang="en-US" sz="2400" dirty="0" err="1"/>
              <a:t>idejama</a:t>
            </a:r>
            <a:endParaRPr lang="en-US" sz="2400" dirty="0"/>
          </a:p>
          <a:p>
            <a:pPr marL="0" indent="0"/>
            <a:endParaRPr lang="en-US" sz="2400" dirty="0"/>
          </a:p>
          <a:p>
            <a:r>
              <a:rPr lang="en-US" sz="2400" dirty="0"/>
              <a:t>Napoleon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čardak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nebu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zemlji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5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8C60C8E-CBEB-4FFC-AADB-4123E3122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Političke ideologije i teorija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76908F-5ABA-8B47-81C7-C05F6AC3BF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6506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Popularizacija termina tokom 1840ih;</a:t>
            </a:r>
          </a:p>
          <a:p>
            <a:r>
              <a:rPr lang="en-US"/>
              <a:t>Karl Marks, </a:t>
            </a:r>
            <a:r>
              <a:rPr lang="en-US" i="1"/>
              <a:t>Nemačka ideologija</a:t>
            </a:r>
            <a:r>
              <a:rPr lang="en-US"/>
              <a:t>; </a:t>
            </a:r>
            <a:r>
              <a:rPr lang="en-US" i="1"/>
              <a:t>Prilog kritici političke ekonomije</a:t>
            </a:r>
            <a:endParaRPr lang="en-US"/>
          </a:p>
          <a:p>
            <a:r>
              <a:rPr lang="en-US"/>
              <a:t>Ideologija kao iluzija i pervertirana svest;</a:t>
            </a:r>
          </a:p>
          <a:p>
            <a:r>
              <a:rPr lang="en-US"/>
              <a:t>Marks je smatrao da politička teorija i ideologija </a:t>
            </a:r>
            <a:r>
              <a:rPr lang="en-US" i="1"/>
              <a:t>mogu biti potpuno integrisane</a:t>
            </a:r>
            <a:r>
              <a:rPr lang="en-US"/>
              <a:t>;</a:t>
            </a:r>
          </a:p>
          <a:p>
            <a:r>
              <a:rPr lang="en-US"/>
              <a:t>Politička ekonomija je nauka koja treba da objasni nastanak ideologije.</a:t>
            </a:r>
          </a:p>
        </p:txBody>
      </p:sp>
    </p:spTree>
    <p:extLst>
      <p:ext uri="{BB962C8B-B14F-4D97-AF65-F5344CB8AC3E}">
        <p14:creationId xmlns:p14="http://schemas.microsoft.com/office/powerpoint/2010/main" val="68056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C60C8E-CBEB-4FFC-AADB-4123E3122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/>
              <a:t>Političke ideologije i teorija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720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Antonio Gramši početkom XX veka uvodi koncept kulturne hegemonije;</a:t>
            </a:r>
          </a:p>
          <a:p>
            <a:r>
              <a:rPr lang="en-US"/>
              <a:t>Klasna svest nije samo ekonomska već i ideološka;</a:t>
            </a:r>
          </a:p>
          <a:p>
            <a:r>
              <a:rPr lang="en-US"/>
              <a:t>Ideologija kao superstruktura u kojoj klase stiču perspektivu i svoj pogled na svet;</a:t>
            </a:r>
          </a:p>
          <a:p>
            <a:r>
              <a:rPr lang="en-US"/>
              <a:t>Ideologija kao filozofija prakse (organska filozofija);</a:t>
            </a:r>
          </a:p>
          <a:p>
            <a:r>
              <a:rPr lang="en-US"/>
              <a:t>Organski intelektualci kao proizvođači kulture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7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>
            <a:extLst>
              <a:ext uri="{FF2B5EF4-FFF2-40B4-BE49-F238E27FC236}">
                <a16:creationId xmlns:a16="http://schemas.microsoft.com/office/drawing/2014/main" id="{036ED98E-DBEB-464A-A983-F508407EB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892" y="609600"/>
            <a:ext cx="5550334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/>
              <a:t>Političke ideologije i teorija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r="7943" b="3"/>
          <a:stretch/>
        </p:blipFill>
        <p:spPr>
          <a:xfrm>
            <a:off x="20" y="1"/>
            <a:ext cx="4635988" cy="3429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5" r="2" b="28688"/>
          <a:stretch/>
        </p:blipFill>
        <p:spPr>
          <a:xfrm>
            <a:off x="20" y="3429001"/>
            <a:ext cx="4635988" cy="3429974"/>
          </a:xfrm>
          <a:prstGeom prst="rect">
            <a:avLst/>
          </a:prstGeom>
        </p:spPr>
      </p:pic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59FF7C1E-2E2F-430A-8DC7-69F25D65E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590" y="3429000"/>
            <a:ext cx="4637598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6892" y="2142067"/>
            <a:ext cx="5550334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Harold Lasvel – ideologija kao patologija politike;</a:t>
            </a:r>
          </a:p>
          <a:p>
            <a:r>
              <a:rPr lang="en-US"/>
              <a:t>Istraživanje totalitarnih ideologija (nacizam, fašizam i staljinizam)</a:t>
            </a:r>
          </a:p>
          <a:p>
            <a:r>
              <a:rPr lang="en-US"/>
              <a:t>Veza ideologije, propagande i stavova pojedinaca;</a:t>
            </a:r>
          </a:p>
          <a:p>
            <a:r>
              <a:rPr lang="en-US"/>
              <a:t>Početak naučnog proučavanja ideologije;</a:t>
            </a:r>
          </a:p>
          <a:p>
            <a:r>
              <a:rPr lang="en-US"/>
              <a:t>Danijel Bel je krajem 1950ih proklamovao kraj ideologije.</a:t>
            </a:r>
            <a:endParaRPr lang="en-US" dirty="0"/>
          </a:p>
        </p:txBody>
      </p:sp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2407CFA4-0067-4B1E-A570-B7BD4EF85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096" y="0"/>
            <a:ext cx="68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29808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političkih</a:t>
            </a:r>
            <a:r>
              <a:rPr lang="en-US" dirty="0"/>
              <a:t> </a:t>
            </a:r>
            <a:r>
              <a:rPr lang="en-US" dirty="0" err="1"/>
              <a:t>ideologija</a:t>
            </a:r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FE97889C-96C7-420B-908D-D49A95B65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898932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9122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Političke</a:t>
            </a:r>
            <a:r>
              <a:rPr lang="en-US" dirty="0"/>
              <a:t> </a:t>
            </a:r>
            <a:r>
              <a:rPr lang="en-US" dirty="0" err="1"/>
              <a:t>ideologije</a:t>
            </a:r>
            <a:r>
              <a:rPr lang="en-US" dirty="0"/>
              <a:t> I </a:t>
            </a:r>
            <a:r>
              <a:rPr lang="en-US" dirty="0" err="1"/>
              <a:t>teorija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182216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23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Političke</a:t>
            </a:r>
            <a:r>
              <a:rPr lang="en-US" dirty="0"/>
              <a:t> </a:t>
            </a:r>
            <a:r>
              <a:rPr lang="en-US" dirty="0" err="1"/>
              <a:t>ideologije</a:t>
            </a:r>
            <a:r>
              <a:rPr lang="en-US" dirty="0"/>
              <a:t> I </a:t>
            </a:r>
            <a:r>
              <a:rPr lang="en-US" dirty="0" err="1"/>
              <a:t>teorija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054347"/>
              </p:ext>
            </p:extLst>
          </p:nvPr>
        </p:nvGraphicFramePr>
        <p:xfrm>
          <a:off x="4648200" y="609600"/>
          <a:ext cx="616902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 err="1"/>
              <a:t>Spektar</a:t>
            </a:r>
            <a:r>
              <a:rPr lang="en-US" sz="2000" dirty="0"/>
              <a:t> </a:t>
            </a:r>
            <a:r>
              <a:rPr lang="en-US" sz="2000" dirty="0" err="1"/>
              <a:t>potkovice</a:t>
            </a:r>
            <a:r>
              <a:rPr lang="en-US" sz="2000" dirty="0"/>
              <a:t> </a:t>
            </a:r>
            <a:r>
              <a:rPr lang="mr-IN" sz="2000" dirty="0"/>
              <a:t>–</a:t>
            </a:r>
            <a:r>
              <a:rPr lang="en-US" sz="2000" dirty="0"/>
              <a:t> </a:t>
            </a:r>
            <a:r>
              <a:rPr lang="en-US" sz="2000" dirty="0" err="1"/>
              <a:t>prednost</a:t>
            </a:r>
            <a:r>
              <a:rPr lang="en-US" sz="2000" dirty="0"/>
              <a:t> u </a:t>
            </a:r>
            <a:r>
              <a:rPr lang="en-US" sz="2000" dirty="0" err="1"/>
              <a:t>odnosu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linearni</a:t>
            </a:r>
            <a:r>
              <a:rPr lang="en-US" sz="2000" dirty="0"/>
              <a:t> </a:t>
            </a:r>
            <a:r>
              <a:rPr lang="en-US" sz="2000" dirty="0" err="1"/>
              <a:t>jeste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se </a:t>
            </a:r>
            <a:r>
              <a:rPr lang="en-US" sz="2000" dirty="0" err="1"/>
              <a:t>jasnije</a:t>
            </a:r>
            <a:r>
              <a:rPr lang="en-US" sz="2000" dirty="0"/>
              <a:t> </a:t>
            </a:r>
            <a:r>
              <a:rPr lang="en-US" sz="2000" dirty="0" err="1"/>
              <a:t>vidi</a:t>
            </a:r>
            <a:r>
              <a:rPr lang="en-US" sz="2000" dirty="0"/>
              <a:t> </a:t>
            </a:r>
            <a:r>
              <a:rPr lang="en-US" sz="2000" dirty="0" err="1"/>
              <a:t>preklapanje</a:t>
            </a:r>
            <a:r>
              <a:rPr lang="en-US" sz="2000" dirty="0"/>
              <a:t> </a:t>
            </a:r>
            <a:r>
              <a:rPr lang="en-US" sz="2000" dirty="0" err="1"/>
              <a:t>ideoloških</a:t>
            </a:r>
            <a:r>
              <a:rPr lang="en-US" sz="2000" dirty="0"/>
              <a:t> </a:t>
            </a:r>
            <a:r>
              <a:rPr lang="en-US" sz="2000" dirty="0" err="1"/>
              <a:t>stavova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5975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06" y="1732551"/>
            <a:ext cx="7146634" cy="378771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n-US" sz="3300" dirty="0" err="1"/>
              <a:t>Političke</a:t>
            </a:r>
            <a:r>
              <a:rPr lang="en-US" sz="3300" dirty="0"/>
              <a:t> </a:t>
            </a:r>
            <a:r>
              <a:rPr lang="en-US" sz="3300" dirty="0" err="1"/>
              <a:t>ideologije</a:t>
            </a:r>
            <a:r>
              <a:rPr lang="en-US" sz="3300" dirty="0"/>
              <a:t> I </a:t>
            </a:r>
            <a:r>
              <a:rPr lang="en-US" sz="3300" dirty="0" err="1"/>
              <a:t>teorija</a:t>
            </a:r>
            <a:endParaRPr lang="en-US" sz="33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en-US" dirty="0" err="1"/>
              <a:t>Horizontalna</a:t>
            </a:r>
            <a:r>
              <a:rPr lang="en-US" dirty="0"/>
              <a:t> </a:t>
            </a:r>
            <a:r>
              <a:rPr lang="en-US" dirty="0" err="1"/>
              <a:t>osa</a:t>
            </a:r>
            <a:r>
              <a:rPr lang="en-US" dirty="0"/>
              <a:t> - </a:t>
            </a:r>
            <a:r>
              <a:rPr lang="en-US" dirty="0" err="1"/>
              <a:t>linerani</a:t>
            </a:r>
            <a:r>
              <a:rPr lang="en-US" dirty="0"/>
              <a:t> </a:t>
            </a:r>
            <a:r>
              <a:rPr lang="en-US" dirty="0" err="1"/>
              <a:t>spektar</a:t>
            </a:r>
            <a:r>
              <a:rPr lang="en-US" dirty="0"/>
              <a:t> </a:t>
            </a:r>
            <a:r>
              <a:rPr lang="en-US" dirty="0" err="1"/>
              <a:t>levica</a:t>
            </a:r>
            <a:r>
              <a:rPr lang="en-US" dirty="0"/>
              <a:t> - </a:t>
            </a:r>
            <a:r>
              <a:rPr lang="en-US" dirty="0" err="1"/>
              <a:t>desica</a:t>
            </a:r>
            <a:endParaRPr lang="en-US" dirty="0"/>
          </a:p>
          <a:p>
            <a:r>
              <a:rPr lang="en-US" dirty="0" err="1"/>
              <a:t>Vertikalna</a:t>
            </a:r>
            <a:r>
              <a:rPr lang="en-US" dirty="0"/>
              <a:t> </a:t>
            </a:r>
            <a:r>
              <a:rPr lang="en-US" dirty="0" err="1"/>
              <a:t>osa</a:t>
            </a:r>
            <a:r>
              <a:rPr lang="en-US" dirty="0"/>
              <a:t> - </a:t>
            </a:r>
            <a:r>
              <a:rPr lang="en-US" dirty="0" err="1"/>
              <a:t>politički</a:t>
            </a:r>
            <a:r>
              <a:rPr lang="en-US" dirty="0"/>
              <a:t> </a:t>
            </a:r>
            <a:r>
              <a:rPr lang="en-US" dirty="0" err="1"/>
              <a:t>stavovi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autoritetu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slobodi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74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 err="1"/>
              <a:t>Dodatna</a:t>
            </a:r>
            <a:r>
              <a:rPr lang="en-US" dirty="0"/>
              <a:t> </a:t>
            </a:r>
            <a:r>
              <a:rPr lang="en-US" dirty="0" err="1"/>
              <a:t>literatura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1C8D2C-96D8-472F-B70F-B78C130B7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889921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844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x-none" i="1" dirty="0"/>
              <a:t>Političke ideologije i teorija</a:t>
            </a:r>
            <a:endParaRPr lang="en-US" i="1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r>
              <a:rPr lang="x-none" sz="2800"/>
              <a:t>Struktura predavanja:</a:t>
            </a:r>
            <a:endParaRPr lang="en-US" sz="2800" dirty="0"/>
          </a:p>
          <a:p>
            <a:endParaRPr lang="x-none"/>
          </a:p>
          <a:p>
            <a:pPr lvl="1"/>
            <a:r>
              <a:rPr lang="en-US" sz="2400" dirty="0" err="1"/>
              <a:t>Razlika</a:t>
            </a:r>
            <a:r>
              <a:rPr lang="en-US" sz="2400" dirty="0"/>
              <a:t> </a:t>
            </a:r>
            <a:r>
              <a:rPr lang="en-US" sz="2400" dirty="0" err="1"/>
              <a:t>između</a:t>
            </a:r>
            <a:r>
              <a:rPr lang="en-US" sz="2400" dirty="0"/>
              <a:t> </a:t>
            </a:r>
            <a:r>
              <a:rPr lang="en-US" sz="2400" dirty="0" err="1"/>
              <a:t>teorije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ideologije</a:t>
            </a:r>
            <a:r>
              <a:rPr lang="en-US" sz="2400" dirty="0"/>
              <a:t>;</a:t>
            </a:r>
          </a:p>
          <a:p>
            <a:pPr lvl="1"/>
            <a:r>
              <a:rPr lang="x-none" sz="2400"/>
              <a:t>Istorija značenja termina;</a:t>
            </a:r>
          </a:p>
          <a:p>
            <a:pPr lvl="1"/>
            <a:r>
              <a:rPr lang="en-US" sz="2400" dirty="0" err="1"/>
              <a:t>Funkcije</a:t>
            </a:r>
            <a:r>
              <a:rPr lang="en-US" sz="2400" dirty="0"/>
              <a:t> </a:t>
            </a:r>
            <a:r>
              <a:rPr lang="x-none" sz="2400"/>
              <a:t>ideologij</a:t>
            </a:r>
            <a:r>
              <a:rPr lang="en-US" sz="2400" dirty="0"/>
              <a:t>a;</a:t>
            </a:r>
          </a:p>
          <a:p>
            <a:pPr lvl="1"/>
            <a:r>
              <a:rPr lang="en-US" sz="2400" dirty="0" err="1"/>
              <a:t>Podela</a:t>
            </a:r>
            <a:r>
              <a:rPr lang="en-US" sz="2400" dirty="0"/>
              <a:t> </a:t>
            </a:r>
            <a:r>
              <a:rPr lang="en-US" sz="2400" dirty="0" err="1"/>
              <a:t>ideologija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Ideološki</a:t>
            </a:r>
            <a:r>
              <a:rPr lang="en-US" sz="2400" dirty="0"/>
              <a:t> </a:t>
            </a:r>
            <a:r>
              <a:rPr lang="en-US" sz="2400" dirty="0" err="1"/>
              <a:t>spektar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89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709A45-C6F3-4CEE-AA0F-887FAC5CA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33400"/>
            <a:ext cx="10820400" cy="1177092"/>
          </a:xfrm>
        </p:spPr>
        <p:txBody>
          <a:bodyPr anchor="b">
            <a:normAutofit/>
          </a:bodyPr>
          <a:lstStyle/>
          <a:p>
            <a:pPr algn="ctr"/>
            <a:r>
              <a:rPr lang="x-none" sz="4400" i="1"/>
              <a:t>Političke ideologije i teorija</a:t>
            </a:r>
            <a:endParaRPr lang="en-US" sz="4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E963D7-0A73-484A-B8A2-DDBFEA12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1850077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243892"/>
            <a:ext cx="10820400" cy="3547308"/>
          </a:xfrm>
        </p:spPr>
        <p:txBody>
          <a:bodyPr anchor="t">
            <a:normAutofit/>
          </a:bodyPr>
          <a:lstStyle/>
          <a:p>
            <a:r>
              <a:rPr lang="en-US" sz="2400" dirty="0"/>
              <a:t>“</a:t>
            </a:r>
            <a:r>
              <a:rPr lang="x-none" sz="2400"/>
              <a:t>Ideologij</a:t>
            </a:r>
            <a:r>
              <a:rPr lang="x-none" sz="2400" b="1"/>
              <a:t>a</a:t>
            </a:r>
            <a:r>
              <a:rPr lang="en-US" sz="2400" dirty="0"/>
              <a:t>”</a:t>
            </a:r>
            <a:r>
              <a:rPr lang="x-none" sz="2400"/>
              <a:t> – filozofski koncept koji označava iskrivljenu svest;</a:t>
            </a:r>
          </a:p>
          <a:p>
            <a:endParaRPr lang="x-none" sz="2400"/>
          </a:p>
          <a:p>
            <a:r>
              <a:rPr lang="en-US" sz="2400" dirty="0"/>
              <a:t>“</a:t>
            </a:r>
            <a:r>
              <a:rPr lang="x-none" sz="2400"/>
              <a:t>Ideologij</a:t>
            </a:r>
            <a:r>
              <a:rPr lang="x-none" sz="2400" b="1"/>
              <a:t>e</a:t>
            </a:r>
            <a:r>
              <a:rPr lang="en-US" sz="2400" dirty="0"/>
              <a:t>”</a:t>
            </a:r>
            <a:r>
              <a:rPr lang="x-none" sz="2400"/>
              <a:t> – koncept iz domena empirijske analize (ideologije kao porodice srodnih političkih uverenja pojmova)</a:t>
            </a:r>
          </a:p>
          <a:p>
            <a:endParaRPr lang="x-none" sz="2400"/>
          </a:p>
          <a:p>
            <a:r>
              <a:rPr lang="x-none" sz="2400"/>
              <a:t>Ideologizmi – savremeno značenje ideologije kao zatvorenog dogmatskog sistema mišljenja (liberal</a:t>
            </a:r>
            <a:r>
              <a:rPr lang="x-none" sz="2400" i="1"/>
              <a:t>izam</a:t>
            </a:r>
            <a:r>
              <a:rPr lang="x-none" sz="2400"/>
              <a:t>, socijal</a:t>
            </a:r>
            <a:r>
              <a:rPr lang="x-none" sz="2400" i="1"/>
              <a:t>izam</a:t>
            </a:r>
            <a:r>
              <a:rPr lang="x-none" sz="2400"/>
              <a:t>, fundamental</a:t>
            </a:r>
            <a:r>
              <a:rPr lang="x-none" sz="2400" i="1"/>
              <a:t>izam</a:t>
            </a:r>
            <a:r>
              <a:rPr lang="x-none" sz="2400"/>
              <a:t>, itd).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004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2A8B43-E288-418B-8561-C979F7B9C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584CD3-40DA-4BB8-B4B7-D8D04BB31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568"/>
            <a:ext cx="12188825" cy="6856214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40D237A-4D9F-42DC-BAEB-E07EDD74B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0541643" cy="6858000"/>
          </a:xfrm>
          <a:custGeom>
            <a:avLst/>
            <a:gdLst>
              <a:gd name="connsiteX0" fmla="*/ 10541643 w 10541643"/>
              <a:gd name="connsiteY0" fmla="*/ 0 h 6858000"/>
              <a:gd name="connsiteX1" fmla="*/ 8414569 w 10541643"/>
              <a:gd name="connsiteY1" fmla="*/ 0 h 6858000"/>
              <a:gd name="connsiteX2" fmla="*/ 7787557 w 10541643"/>
              <a:gd name="connsiteY2" fmla="*/ 0 h 6858000"/>
              <a:gd name="connsiteX3" fmla="*/ 5640889 w 10541643"/>
              <a:gd name="connsiteY3" fmla="*/ 0 h 6858000"/>
              <a:gd name="connsiteX4" fmla="*/ 1682914 w 10541643"/>
              <a:gd name="connsiteY4" fmla="*/ 0 h 6858000"/>
              <a:gd name="connsiteX5" fmla="*/ 0 w 10541643"/>
              <a:gd name="connsiteY5" fmla="*/ 6858000 h 6858000"/>
              <a:gd name="connsiteX6" fmla="*/ 5640889 w 10541643"/>
              <a:gd name="connsiteY6" fmla="*/ 6858000 h 6858000"/>
              <a:gd name="connsiteX7" fmla="*/ 6731655 w 10541643"/>
              <a:gd name="connsiteY7" fmla="*/ 6858000 h 6858000"/>
              <a:gd name="connsiteX8" fmla="*/ 7787557 w 10541643"/>
              <a:gd name="connsiteY8" fmla="*/ 6858000 h 6858000"/>
              <a:gd name="connsiteX9" fmla="*/ 8414569 w 10541643"/>
              <a:gd name="connsiteY9" fmla="*/ 6858000 h 6858000"/>
              <a:gd name="connsiteX10" fmla="*/ 10541643 w 10541643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41643" h="6858000">
                <a:moveTo>
                  <a:pt x="10541643" y="0"/>
                </a:moveTo>
                <a:lnTo>
                  <a:pt x="8414569" y="0"/>
                </a:lnTo>
                <a:lnTo>
                  <a:pt x="7787557" y="0"/>
                </a:lnTo>
                <a:lnTo>
                  <a:pt x="5640889" y="0"/>
                </a:lnTo>
                <a:lnTo>
                  <a:pt x="1682914" y="0"/>
                </a:lnTo>
                <a:lnTo>
                  <a:pt x="0" y="6858000"/>
                </a:lnTo>
                <a:lnTo>
                  <a:pt x="5640889" y="6858000"/>
                </a:lnTo>
                <a:lnTo>
                  <a:pt x="6731655" y="6858000"/>
                </a:lnTo>
                <a:lnTo>
                  <a:pt x="7787557" y="6858000"/>
                </a:lnTo>
                <a:lnTo>
                  <a:pt x="8414569" y="6858000"/>
                </a:lnTo>
                <a:lnTo>
                  <a:pt x="10541643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09600"/>
            <a:ext cx="7739741" cy="922867"/>
          </a:xfrm>
        </p:spPr>
        <p:txBody>
          <a:bodyPr anchor="b">
            <a:normAutofit/>
          </a:bodyPr>
          <a:lstStyle/>
          <a:p>
            <a:r>
              <a:rPr lang="en-US" sz="3200"/>
              <a:t>Politička teorija I Ideologije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817423"/>
            <a:ext cx="8305798" cy="3973777"/>
          </a:xfrm>
        </p:spPr>
        <p:txBody>
          <a:bodyPr>
            <a:normAutofit/>
          </a:bodyPr>
          <a:lstStyle/>
          <a:p>
            <a:r>
              <a:rPr lang="sr-Latn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Političke ideologije kao sistemi mišljenja;</a:t>
            </a:r>
          </a:p>
          <a:p>
            <a:r>
              <a:rPr lang="sr-Latn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Ideološki pojmovi kao cigle u našoj „političkoj kući“;</a:t>
            </a:r>
          </a:p>
          <a:p>
            <a:r>
              <a:rPr lang="sr-Latn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Racionalizam, racionalizacija i neracionalnost – pogrešno je misliti o ideologiji kao iracionalnoj svesti;</a:t>
            </a:r>
          </a:p>
          <a:p>
            <a:r>
              <a:rPr lang="sr-Latn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Problem: pojmovi jedne ideologije jesu međusobno u skladu, ali viđeni iz ugla drugih ideologija oni su suštinski sporni;</a:t>
            </a:r>
          </a:p>
          <a:p>
            <a:r>
              <a:rPr lang="sr-Latn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Primer – negativna sloboda (liberalizam) vs. pozitivna sloboda (socijalizam);</a:t>
            </a:r>
          </a:p>
          <a:p>
            <a:r>
              <a:rPr lang="sr-Latn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Primer - jednakost i vođa u fašizmu;</a:t>
            </a:r>
          </a:p>
        </p:txBody>
      </p:sp>
    </p:spTree>
    <p:extLst>
      <p:ext uri="{BB962C8B-B14F-4D97-AF65-F5344CB8AC3E}">
        <p14:creationId xmlns:p14="http://schemas.microsoft.com/office/powerpoint/2010/main" val="845781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88" y="4572000"/>
            <a:ext cx="10131425" cy="121920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Politička teorija I ideologije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439FE49-7FC4-46F2-BC16-E949BA620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261823"/>
              </p:ext>
            </p:extLst>
          </p:nvPr>
        </p:nvGraphicFramePr>
        <p:xfrm>
          <a:off x="1030288" y="6937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718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 err="1"/>
              <a:t>Politička</a:t>
            </a:r>
            <a:r>
              <a:rPr lang="en-US" dirty="0"/>
              <a:t> </a:t>
            </a:r>
            <a:r>
              <a:rPr lang="en-US" dirty="0" err="1"/>
              <a:t>Teorija</a:t>
            </a:r>
            <a:r>
              <a:rPr lang="en-US" dirty="0"/>
              <a:t> I </a:t>
            </a:r>
            <a:r>
              <a:rPr lang="en-US" dirty="0" err="1"/>
              <a:t>Ideologije</a:t>
            </a:r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D27A3DD-44E4-48C8-9F84-9335DE1FD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736858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Politička</a:t>
            </a:r>
            <a:r>
              <a:rPr lang="en-US" dirty="0"/>
              <a:t> </a:t>
            </a:r>
            <a:r>
              <a:rPr lang="en-US" dirty="0" err="1"/>
              <a:t>teorija</a:t>
            </a:r>
            <a:r>
              <a:rPr lang="en-US" dirty="0"/>
              <a:t> I </a:t>
            </a:r>
            <a:r>
              <a:rPr lang="en-US" dirty="0" err="1"/>
              <a:t>ideologije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302208"/>
              </p:ext>
            </p:extLst>
          </p:nvPr>
        </p:nvGraphicFramePr>
        <p:xfrm>
          <a:off x="1144656" y="2340260"/>
          <a:ext cx="921371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6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43">
                <a:tc>
                  <a:txBody>
                    <a:bodyPr/>
                    <a:lstStyle/>
                    <a:p>
                      <a:r>
                        <a:rPr lang="sr-Latn-CS" sz="2000" noProof="0" dirty="0"/>
                        <a:t>POLITIČKA</a:t>
                      </a:r>
                      <a:r>
                        <a:rPr lang="sr-Latn-CS" sz="2000" baseline="0" noProof="0" dirty="0"/>
                        <a:t> TEORIJA</a:t>
                      </a:r>
                      <a:endParaRPr lang="sr-Latn-C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noProof="0" dirty="0"/>
                        <a:t>POLITIČKE IDEOLOGIJE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43">
                <a:tc>
                  <a:txBody>
                    <a:bodyPr/>
                    <a:lstStyle/>
                    <a:p>
                      <a:r>
                        <a:rPr lang="sr-Latn-CS" sz="2000" noProof="0" dirty="0"/>
                        <a:t>Argumenti</a:t>
                      </a:r>
                      <a:r>
                        <a:rPr lang="sr-Latn-CS" sz="2000" baseline="0" noProof="0" dirty="0"/>
                        <a:t> koji opravdavaju pojmove</a:t>
                      </a:r>
                      <a:endParaRPr lang="sr-Latn-C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noProof="0" dirty="0"/>
                        <a:t>Ubeđivanje koje </a:t>
                      </a:r>
                      <a:r>
                        <a:rPr lang="sr-Latn-CS" sz="2000" i="1" noProof="0" dirty="0"/>
                        <a:t>legitimiše </a:t>
                      </a:r>
                      <a:r>
                        <a:rPr lang="sr-Latn-CS" sz="2000" i="0" noProof="0" dirty="0"/>
                        <a:t>upotrebu</a:t>
                      </a:r>
                      <a:r>
                        <a:rPr lang="sr-Latn-CS" sz="2000" i="0" baseline="0" noProof="0" dirty="0"/>
                        <a:t> pojma</a:t>
                      </a:r>
                      <a:endParaRPr lang="sr-Latn-C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43">
                <a:tc>
                  <a:txBody>
                    <a:bodyPr/>
                    <a:lstStyle/>
                    <a:p>
                      <a:r>
                        <a:rPr lang="sr-Latn-CS" sz="2000" noProof="0" dirty="0"/>
                        <a:t>Razvejava mitove, predrasude, logičke greške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noProof="0" dirty="0"/>
                        <a:t>Teži</a:t>
                      </a:r>
                      <a:r>
                        <a:rPr lang="sr-Latn-CS" sz="2000" baseline="0" noProof="0" dirty="0"/>
                        <a:t> pojednostavljivanju i ujedinjavanju</a:t>
                      </a:r>
                      <a:endParaRPr lang="sr-Latn-C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67610" y="4412974"/>
            <a:ext cx="556780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RACIONALIZAM VS RACIONALIZACIJA</a:t>
            </a:r>
          </a:p>
        </p:txBody>
      </p:sp>
    </p:spTree>
    <p:extLst>
      <p:ext uri="{BB962C8B-B14F-4D97-AF65-F5344CB8AC3E}">
        <p14:creationId xmlns:p14="http://schemas.microsoft.com/office/powerpoint/2010/main" val="56621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E1EB41F2-E181-4D4D-9131-A30F6B0A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3D63CC92-C517-4C71-9222-4579252CD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70839"/>
          </a:xfrm>
          <a:custGeom>
            <a:avLst/>
            <a:gdLst>
              <a:gd name="connsiteX0" fmla="*/ 0 w 12192000"/>
              <a:gd name="connsiteY0" fmla="*/ 0 h 2270839"/>
              <a:gd name="connsiteX1" fmla="*/ 12192000 w 12192000"/>
              <a:gd name="connsiteY1" fmla="*/ 0 h 2270839"/>
              <a:gd name="connsiteX2" fmla="*/ 12192000 w 12192000"/>
              <a:gd name="connsiteY2" fmla="*/ 213719 h 2270839"/>
              <a:gd name="connsiteX3" fmla="*/ 12192000 w 12192000"/>
              <a:gd name="connsiteY3" fmla="*/ 471948 h 2270839"/>
              <a:gd name="connsiteX4" fmla="*/ 12192000 w 12192000"/>
              <a:gd name="connsiteY4" fmla="*/ 519830 h 2270839"/>
              <a:gd name="connsiteX5" fmla="*/ 12192000 w 12192000"/>
              <a:gd name="connsiteY5" fmla="*/ 744793 h 2270839"/>
              <a:gd name="connsiteX6" fmla="*/ 12192000 w 12192000"/>
              <a:gd name="connsiteY6" fmla="*/ 1754021 h 2270839"/>
              <a:gd name="connsiteX7" fmla="*/ 11957522 w 12192000"/>
              <a:gd name="connsiteY7" fmla="*/ 1797923 h 2270839"/>
              <a:gd name="connsiteX8" fmla="*/ 11679973 w 12192000"/>
              <a:gd name="connsiteY8" fmla="*/ 1847667 h 2270839"/>
              <a:gd name="connsiteX9" fmla="*/ 11401197 w 12192000"/>
              <a:gd name="connsiteY9" fmla="*/ 1896360 h 2270839"/>
              <a:gd name="connsiteX10" fmla="*/ 11121192 w 12192000"/>
              <a:gd name="connsiteY10" fmla="*/ 1938046 h 2270839"/>
              <a:gd name="connsiteX11" fmla="*/ 10842416 w 12192000"/>
              <a:gd name="connsiteY11" fmla="*/ 1980083 h 2270839"/>
              <a:gd name="connsiteX12" fmla="*/ 10562411 w 12192000"/>
              <a:gd name="connsiteY12" fmla="*/ 2019318 h 2270839"/>
              <a:gd name="connsiteX13" fmla="*/ 10286091 w 12192000"/>
              <a:gd name="connsiteY13" fmla="*/ 2052947 h 2270839"/>
              <a:gd name="connsiteX14" fmla="*/ 10006086 w 12192000"/>
              <a:gd name="connsiteY14" fmla="*/ 2084825 h 2270839"/>
              <a:gd name="connsiteX15" fmla="*/ 9727310 w 12192000"/>
              <a:gd name="connsiteY15" fmla="*/ 2113901 h 2270839"/>
              <a:gd name="connsiteX16" fmla="*/ 9453445 w 12192000"/>
              <a:gd name="connsiteY16" fmla="*/ 2139123 h 2270839"/>
              <a:gd name="connsiteX17" fmla="*/ 9175897 w 12192000"/>
              <a:gd name="connsiteY17" fmla="*/ 2164345 h 2270839"/>
              <a:gd name="connsiteX18" fmla="*/ 8902033 w 12192000"/>
              <a:gd name="connsiteY18" fmla="*/ 2185364 h 2270839"/>
              <a:gd name="connsiteX19" fmla="*/ 8628169 w 12192000"/>
              <a:gd name="connsiteY19" fmla="*/ 2201828 h 2270839"/>
              <a:gd name="connsiteX20" fmla="*/ 8355533 w 12192000"/>
              <a:gd name="connsiteY20" fmla="*/ 2218994 h 2270839"/>
              <a:gd name="connsiteX21" fmla="*/ 8085353 w 12192000"/>
              <a:gd name="connsiteY21" fmla="*/ 2233356 h 2270839"/>
              <a:gd name="connsiteX22" fmla="*/ 7817629 w 12192000"/>
              <a:gd name="connsiteY22" fmla="*/ 2243515 h 2270839"/>
              <a:gd name="connsiteX23" fmla="*/ 7549905 w 12192000"/>
              <a:gd name="connsiteY23" fmla="*/ 2252273 h 2270839"/>
              <a:gd name="connsiteX24" fmla="*/ 7284638 w 12192000"/>
              <a:gd name="connsiteY24" fmla="*/ 2260680 h 2270839"/>
              <a:gd name="connsiteX25" fmla="*/ 7023055 w 12192000"/>
              <a:gd name="connsiteY25" fmla="*/ 2264534 h 2270839"/>
              <a:gd name="connsiteX26" fmla="*/ 6761472 w 12192000"/>
              <a:gd name="connsiteY26" fmla="*/ 2268737 h 2270839"/>
              <a:gd name="connsiteX27" fmla="*/ 6503573 w 12192000"/>
              <a:gd name="connsiteY27" fmla="*/ 2270839 h 2270839"/>
              <a:gd name="connsiteX28" fmla="*/ 6248130 w 12192000"/>
              <a:gd name="connsiteY28" fmla="*/ 2268737 h 2270839"/>
              <a:gd name="connsiteX29" fmla="*/ 5995144 w 12192000"/>
              <a:gd name="connsiteY29" fmla="*/ 2268737 h 2270839"/>
              <a:gd name="connsiteX30" fmla="*/ 5744613 w 12192000"/>
              <a:gd name="connsiteY30" fmla="*/ 2264534 h 2270839"/>
              <a:gd name="connsiteX31" fmla="*/ 5498995 w 12192000"/>
              <a:gd name="connsiteY31" fmla="*/ 2258228 h 2270839"/>
              <a:gd name="connsiteX32" fmla="*/ 5255834 w 12192000"/>
              <a:gd name="connsiteY32" fmla="*/ 2252273 h 2270839"/>
              <a:gd name="connsiteX33" fmla="*/ 5017584 w 12192000"/>
              <a:gd name="connsiteY33" fmla="*/ 2245617 h 2270839"/>
              <a:gd name="connsiteX34" fmla="*/ 4780562 w 12192000"/>
              <a:gd name="connsiteY34" fmla="*/ 2235458 h 2270839"/>
              <a:gd name="connsiteX35" fmla="*/ 4547227 w 12192000"/>
              <a:gd name="connsiteY35" fmla="*/ 2224598 h 2270839"/>
              <a:gd name="connsiteX36" fmla="*/ 4318800 w 12192000"/>
              <a:gd name="connsiteY36" fmla="*/ 2214790 h 2270839"/>
              <a:gd name="connsiteX37" fmla="*/ 3873004 w 12192000"/>
              <a:gd name="connsiteY37" fmla="*/ 2187115 h 2270839"/>
              <a:gd name="connsiteX38" fmla="*/ 3445628 w 12192000"/>
              <a:gd name="connsiteY38" fmla="*/ 2157690 h 2270839"/>
              <a:gd name="connsiteX39" fmla="*/ 3035446 w 12192000"/>
              <a:gd name="connsiteY39" fmla="*/ 2126862 h 2270839"/>
              <a:gd name="connsiteX40" fmla="*/ 2647370 w 12192000"/>
              <a:gd name="connsiteY40" fmla="*/ 2092883 h 2270839"/>
              <a:gd name="connsiteX41" fmla="*/ 2276487 w 12192000"/>
              <a:gd name="connsiteY41" fmla="*/ 2057501 h 2270839"/>
              <a:gd name="connsiteX42" fmla="*/ 1932621 w 12192000"/>
              <a:gd name="connsiteY42" fmla="*/ 2019318 h 2270839"/>
              <a:gd name="connsiteX43" fmla="*/ 1609634 w 12192000"/>
              <a:gd name="connsiteY43" fmla="*/ 1981835 h 2270839"/>
              <a:gd name="connsiteX44" fmla="*/ 1312435 w 12192000"/>
              <a:gd name="connsiteY44" fmla="*/ 1944352 h 2270839"/>
              <a:gd name="connsiteX45" fmla="*/ 1039799 w 12192000"/>
              <a:gd name="connsiteY45" fmla="*/ 1908971 h 2270839"/>
              <a:gd name="connsiteX46" fmla="*/ 797865 w 12192000"/>
              <a:gd name="connsiteY46" fmla="*/ 1875341 h 2270839"/>
              <a:gd name="connsiteX47" fmla="*/ 579265 w 12192000"/>
              <a:gd name="connsiteY47" fmla="*/ 1843463 h 2270839"/>
              <a:gd name="connsiteX48" fmla="*/ 395052 w 12192000"/>
              <a:gd name="connsiteY48" fmla="*/ 1816840 h 2270839"/>
              <a:gd name="connsiteX49" fmla="*/ 240312 w 12192000"/>
              <a:gd name="connsiteY49" fmla="*/ 1791617 h 2270839"/>
              <a:gd name="connsiteX50" fmla="*/ 27853 w 12192000"/>
              <a:gd name="connsiteY50" fmla="*/ 1755536 h 2270839"/>
              <a:gd name="connsiteX51" fmla="*/ 0 w 12192000"/>
              <a:gd name="connsiteY51" fmla="*/ 1750823 h 2270839"/>
              <a:gd name="connsiteX52" fmla="*/ 0 w 12192000"/>
              <a:gd name="connsiteY52" fmla="*/ 744793 h 2270839"/>
              <a:gd name="connsiteX53" fmla="*/ 0 w 12192000"/>
              <a:gd name="connsiteY53" fmla="*/ 519830 h 2270839"/>
              <a:gd name="connsiteX54" fmla="*/ 0 w 12192000"/>
              <a:gd name="connsiteY54" fmla="*/ 471948 h 2270839"/>
              <a:gd name="connsiteX55" fmla="*/ 0 w 12192000"/>
              <a:gd name="connsiteY55" fmla="*/ 213719 h 22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2270839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519830"/>
                </a:lnTo>
                <a:lnTo>
                  <a:pt x="12192000" y="744793"/>
                </a:lnTo>
                <a:lnTo>
                  <a:pt x="12192000" y="1754021"/>
                </a:lnTo>
                <a:lnTo>
                  <a:pt x="11957522" y="1797923"/>
                </a:lnTo>
                <a:lnTo>
                  <a:pt x="11679973" y="1847667"/>
                </a:lnTo>
                <a:lnTo>
                  <a:pt x="11401197" y="1896360"/>
                </a:lnTo>
                <a:lnTo>
                  <a:pt x="11121192" y="1938046"/>
                </a:lnTo>
                <a:lnTo>
                  <a:pt x="10842416" y="1980083"/>
                </a:lnTo>
                <a:lnTo>
                  <a:pt x="10562411" y="2019318"/>
                </a:lnTo>
                <a:lnTo>
                  <a:pt x="10286091" y="2052947"/>
                </a:lnTo>
                <a:lnTo>
                  <a:pt x="10006086" y="2084825"/>
                </a:lnTo>
                <a:lnTo>
                  <a:pt x="9727310" y="2113901"/>
                </a:lnTo>
                <a:lnTo>
                  <a:pt x="9453445" y="2139123"/>
                </a:lnTo>
                <a:lnTo>
                  <a:pt x="9175897" y="2164345"/>
                </a:lnTo>
                <a:lnTo>
                  <a:pt x="8902033" y="2185364"/>
                </a:lnTo>
                <a:lnTo>
                  <a:pt x="8628169" y="2201828"/>
                </a:lnTo>
                <a:lnTo>
                  <a:pt x="8355533" y="2218994"/>
                </a:lnTo>
                <a:lnTo>
                  <a:pt x="8085353" y="2233356"/>
                </a:lnTo>
                <a:lnTo>
                  <a:pt x="7817629" y="2243515"/>
                </a:lnTo>
                <a:lnTo>
                  <a:pt x="7549905" y="2252273"/>
                </a:lnTo>
                <a:lnTo>
                  <a:pt x="7284638" y="2260680"/>
                </a:lnTo>
                <a:lnTo>
                  <a:pt x="7023055" y="2264534"/>
                </a:lnTo>
                <a:lnTo>
                  <a:pt x="6761472" y="2268737"/>
                </a:lnTo>
                <a:lnTo>
                  <a:pt x="6503573" y="2270839"/>
                </a:lnTo>
                <a:lnTo>
                  <a:pt x="6248130" y="2268737"/>
                </a:lnTo>
                <a:lnTo>
                  <a:pt x="5995144" y="2268737"/>
                </a:lnTo>
                <a:lnTo>
                  <a:pt x="5744613" y="2264534"/>
                </a:lnTo>
                <a:lnTo>
                  <a:pt x="5498995" y="2258228"/>
                </a:lnTo>
                <a:lnTo>
                  <a:pt x="5255834" y="2252273"/>
                </a:lnTo>
                <a:lnTo>
                  <a:pt x="5017584" y="2245617"/>
                </a:lnTo>
                <a:lnTo>
                  <a:pt x="4780562" y="2235458"/>
                </a:lnTo>
                <a:lnTo>
                  <a:pt x="4547227" y="2224598"/>
                </a:lnTo>
                <a:lnTo>
                  <a:pt x="4318800" y="2214790"/>
                </a:lnTo>
                <a:lnTo>
                  <a:pt x="3873004" y="2187115"/>
                </a:lnTo>
                <a:lnTo>
                  <a:pt x="3445628" y="2157690"/>
                </a:lnTo>
                <a:lnTo>
                  <a:pt x="3035446" y="2126862"/>
                </a:lnTo>
                <a:lnTo>
                  <a:pt x="2647370" y="2092883"/>
                </a:lnTo>
                <a:lnTo>
                  <a:pt x="2276487" y="2057501"/>
                </a:lnTo>
                <a:lnTo>
                  <a:pt x="1932621" y="2019318"/>
                </a:lnTo>
                <a:lnTo>
                  <a:pt x="1609634" y="1981835"/>
                </a:lnTo>
                <a:lnTo>
                  <a:pt x="1312435" y="1944352"/>
                </a:lnTo>
                <a:lnTo>
                  <a:pt x="1039799" y="1908971"/>
                </a:lnTo>
                <a:lnTo>
                  <a:pt x="797865" y="1875341"/>
                </a:lnTo>
                <a:lnTo>
                  <a:pt x="579265" y="1843463"/>
                </a:lnTo>
                <a:lnTo>
                  <a:pt x="395052" y="1816840"/>
                </a:lnTo>
                <a:lnTo>
                  <a:pt x="240312" y="1791617"/>
                </a:lnTo>
                <a:lnTo>
                  <a:pt x="27853" y="1755536"/>
                </a:lnTo>
                <a:lnTo>
                  <a:pt x="0" y="1750823"/>
                </a:lnTo>
                <a:lnTo>
                  <a:pt x="0" y="744793"/>
                </a:lnTo>
                <a:lnTo>
                  <a:pt x="0" y="519830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solidFill>
            <a:schemeClr val="tx2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A39FDC-39F4-4CB7-873B-8D786EC02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0" b="63148"/>
          <a:stretch/>
        </p:blipFill>
        <p:spPr>
          <a:xfrm>
            <a:off x="4071257" y="1"/>
            <a:ext cx="8117568" cy="2270839"/>
          </a:xfrm>
          <a:custGeom>
            <a:avLst/>
            <a:gdLst>
              <a:gd name="connsiteX0" fmla="*/ 0 w 8117568"/>
              <a:gd name="connsiteY0" fmla="*/ 0 h 2270839"/>
              <a:gd name="connsiteX1" fmla="*/ 8117568 w 8117568"/>
              <a:gd name="connsiteY1" fmla="*/ 0 h 2270839"/>
              <a:gd name="connsiteX2" fmla="*/ 8117568 w 8117568"/>
              <a:gd name="connsiteY2" fmla="*/ 1754616 h 2270839"/>
              <a:gd name="connsiteX3" fmla="*/ 7886265 w 8117568"/>
              <a:gd name="connsiteY3" fmla="*/ 1797923 h 2270839"/>
              <a:gd name="connsiteX4" fmla="*/ 7608716 w 8117568"/>
              <a:gd name="connsiteY4" fmla="*/ 1847667 h 2270839"/>
              <a:gd name="connsiteX5" fmla="*/ 7329940 w 8117568"/>
              <a:gd name="connsiteY5" fmla="*/ 1896360 h 2270839"/>
              <a:gd name="connsiteX6" fmla="*/ 7049935 w 8117568"/>
              <a:gd name="connsiteY6" fmla="*/ 1938046 h 2270839"/>
              <a:gd name="connsiteX7" fmla="*/ 6771159 w 8117568"/>
              <a:gd name="connsiteY7" fmla="*/ 1980083 h 2270839"/>
              <a:gd name="connsiteX8" fmla="*/ 6491154 w 8117568"/>
              <a:gd name="connsiteY8" fmla="*/ 2019318 h 2270839"/>
              <a:gd name="connsiteX9" fmla="*/ 6214834 w 8117568"/>
              <a:gd name="connsiteY9" fmla="*/ 2052947 h 2270839"/>
              <a:gd name="connsiteX10" fmla="*/ 5934829 w 8117568"/>
              <a:gd name="connsiteY10" fmla="*/ 2084825 h 2270839"/>
              <a:gd name="connsiteX11" fmla="*/ 5656053 w 8117568"/>
              <a:gd name="connsiteY11" fmla="*/ 2113901 h 2270839"/>
              <a:gd name="connsiteX12" fmla="*/ 5382188 w 8117568"/>
              <a:gd name="connsiteY12" fmla="*/ 2139123 h 2270839"/>
              <a:gd name="connsiteX13" fmla="*/ 5104640 w 8117568"/>
              <a:gd name="connsiteY13" fmla="*/ 2164345 h 2270839"/>
              <a:gd name="connsiteX14" fmla="*/ 4830776 w 8117568"/>
              <a:gd name="connsiteY14" fmla="*/ 2185364 h 2270839"/>
              <a:gd name="connsiteX15" fmla="*/ 4556912 w 8117568"/>
              <a:gd name="connsiteY15" fmla="*/ 2201828 h 2270839"/>
              <a:gd name="connsiteX16" fmla="*/ 4284276 w 8117568"/>
              <a:gd name="connsiteY16" fmla="*/ 2218994 h 2270839"/>
              <a:gd name="connsiteX17" fmla="*/ 4014096 w 8117568"/>
              <a:gd name="connsiteY17" fmla="*/ 2233356 h 2270839"/>
              <a:gd name="connsiteX18" fmla="*/ 3746372 w 8117568"/>
              <a:gd name="connsiteY18" fmla="*/ 2243515 h 2270839"/>
              <a:gd name="connsiteX19" fmla="*/ 3478648 w 8117568"/>
              <a:gd name="connsiteY19" fmla="*/ 2252273 h 2270839"/>
              <a:gd name="connsiteX20" fmla="*/ 3213381 w 8117568"/>
              <a:gd name="connsiteY20" fmla="*/ 2260680 h 2270839"/>
              <a:gd name="connsiteX21" fmla="*/ 2951798 w 8117568"/>
              <a:gd name="connsiteY21" fmla="*/ 2264534 h 2270839"/>
              <a:gd name="connsiteX22" fmla="*/ 2690215 w 8117568"/>
              <a:gd name="connsiteY22" fmla="*/ 2268737 h 2270839"/>
              <a:gd name="connsiteX23" fmla="*/ 2432316 w 8117568"/>
              <a:gd name="connsiteY23" fmla="*/ 2270839 h 2270839"/>
              <a:gd name="connsiteX24" fmla="*/ 2176873 w 8117568"/>
              <a:gd name="connsiteY24" fmla="*/ 2268737 h 2270839"/>
              <a:gd name="connsiteX25" fmla="*/ 1923887 w 8117568"/>
              <a:gd name="connsiteY25" fmla="*/ 2268737 h 2270839"/>
              <a:gd name="connsiteX26" fmla="*/ 1673356 w 8117568"/>
              <a:gd name="connsiteY26" fmla="*/ 2264534 h 2270839"/>
              <a:gd name="connsiteX27" fmla="*/ 1427738 w 8117568"/>
              <a:gd name="connsiteY27" fmla="*/ 2258228 h 2270839"/>
              <a:gd name="connsiteX28" fmla="*/ 1184577 w 8117568"/>
              <a:gd name="connsiteY28" fmla="*/ 2252273 h 2270839"/>
              <a:gd name="connsiteX29" fmla="*/ 946327 w 8117568"/>
              <a:gd name="connsiteY29" fmla="*/ 2245617 h 2270839"/>
              <a:gd name="connsiteX30" fmla="*/ 709305 w 8117568"/>
              <a:gd name="connsiteY30" fmla="*/ 2235458 h 2270839"/>
              <a:gd name="connsiteX31" fmla="*/ 475970 w 8117568"/>
              <a:gd name="connsiteY31" fmla="*/ 2224598 h 2270839"/>
              <a:gd name="connsiteX32" fmla="*/ 247543 w 8117568"/>
              <a:gd name="connsiteY32" fmla="*/ 2214790 h 2270839"/>
              <a:gd name="connsiteX33" fmla="*/ 0 w 8117568"/>
              <a:gd name="connsiteY33" fmla="*/ 2199423 h 22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117568" h="2270839">
                <a:moveTo>
                  <a:pt x="0" y="0"/>
                </a:moveTo>
                <a:lnTo>
                  <a:pt x="8117568" y="0"/>
                </a:lnTo>
                <a:lnTo>
                  <a:pt x="8117568" y="1754616"/>
                </a:lnTo>
                <a:lnTo>
                  <a:pt x="7886265" y="1797923"/>
                </a:lnTo>
                <a:lnTo>
                  <a:pt x="7608716" y="1847667"/>
                </a:lnTo>
                <a:lnTo>
                  <a:pt x="7329940" y="1896360"/>
                </a:lnTo>
                <a:lnTo>
                  <a:pt x="7049935" y="1938046"/>
                </a:lnTo>
                <a:lnTo>
                  <a:pt x="6771159" y="1980083"/>
                </a:lnTo>
                <a:lnTo>
                  <a:pt x="6491154" y="2019318"/>
                </a:lnTo>
                <a:lnTo>
                  <a:pt x="6214834" y="2052947"/>
                </a:lnTo>
                <a:lnTo>
                  <a:pt x="5934829" y="2084825"/>
                </a:lnTo>
                <a:lnTo>
                  <a:pt x="5656053" y="2113901"/>
                </a:lnTo>
                <a:lnTo>
                  <a:pt x="5382188" y="2139123"/>
                </a:lnTo>
                <a:lnTo>
                  <a:pt x="5104640" y="2164345"/>
                </a:lnTo>
                <a:lnTo>
                  <a:pt x="4830776" y="2185364"/>
                </a:lnTo>
                <a:lnTo>
                  <a:pt x="4556912" y="2201828"/>
                </a:lnTo>
                <a:lnTo>
                  <a:pt x="4284276" y="2218994"/>
                </a:lnTo>
                <a:lnTo>
                  <a:pt x="4014096" y="2233356"/>
                </a:lnTo>
                <a:lnTo>
                  <a:pt x="3746372" y="2243515"/>
                </a:lnTo>
                <a:lnTo>
                  <a:pt x="3478648" y="2252273"/>
                </a:lnTo>
                <a:lnTo>
                  <a:pt x="3213381" y="2260680"/>
                </a:lnTo>
                <a:lnTo>
                  <a:pt x="2951798" y="2264534"/>
                </a:lnTo>
                <a:lnTo>
                  <a:pt x="2690215" y="2268737"/>
                </a:lnTo>
                <a:lnTo>
                  <a:pt x="2432316" y="2270839"/>
                </a:lnTo>
                <a:lnTo>
                  <a:pt x="2176873" y="2268737"/>
                </a:lnTo>
                <a:lnTo>
                  <a:pt x="1923887" y="2268737"/>
                </a:lnTo>
                <a:lnTo>
                  <a:pt x="1673356" y="2264534"/>
                </a:lnTo>
                <a:lnTo>
                  <a:pt x="1427738" y="2258228"/>
                </a:lnTo>
                <a:lnTo>
                  <a:pt x="1184577" y="2252273"/>
                </a:lnTo>
                <a:lnTo>
                  <a:pt x="946327" y="2245617"/>
                </a:lnTo>
                <a:lnTo>
                  <a:pt x="709305" y="2235458"/>
                </a:lnTo>
                <a:lnTo>
                  <a:pt x="475970" y="2224598"/>
                </a:lnTo>
                <a:lnTo>
                  <a:pt x="247543" y="2214790"/>
                </a:lnTo>
                <a:lnTo>
                  <a:pt x="0" y="219942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88" y="609600"/>
            <a:ext cx="10131425" cy="1110343"/>
          </a:xfrm>
        </p:spPr>
        <p:txBody>
          <a:bodyPr>
            <a:normAutofit/>
          </a:bodyPr>
          <a:lstStyle/>
          <a:p>
            <a:pPr algn="ctr"/>
            <a:r>
              <a:rPr lang="x-none" i="1">
                <a:solidFill>
                  <a:schemeClr val="bg1"/>
                </a:solidFill>
              </a:rPr>
              <a:t>Političke ideologije i teorija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592572"/>
            <a:ext cx="10820400" cy="3198627"/>
          </a:xfrm>
        </p:spPr>
        <p:txBody>
          <a:bodyPr>
            <a:normAutofit lnSpcReduction="10000"/>
          </a:bodyPr>
          <a:lstStyle/>
          <a:p>
            <a:r>
              <a:rPr lang="x-none" dirty="0"/>
              <a:t>Određenje ideologija – Slaven </a:t>
            </a:r>
            <a:r>
              <a:rPr lang="x-none" dirty="0" err="1"/>
              <a:t>Ravlić</a:t>
            </a:r>
            <a:r>
              <a:rPr lang="x-none" dirty="0"/>
              <a:t>, </a:t>
            </a:r>
            <a:r>
              <a:rPr lang="x-none" i="1" dirty="0" err="1"/>
              <a:t>Svijetovi</a:t>
            </a:r>
            <a:r>
              <a:rPr lang="x-none" i="1" dirty="0"/>
              <a:t> ideologije, </a:t>
            </a:r>
            <a:r>
              <a:rPr lang="x-none" dirty="0"/>
              <a:t>str. 30 – 31.</a:t>
            </a:r>
          </a:p>
          <a:p>
            <a:pPr marL="0" indent="0">
              <a:buNone/>
            </a:pPr>
            <a:r>
              <a:rPr lang="x-none" sz="2400"/>
              <a:t>„Političke ideologije kao </a:t>
            </a:r>
            <a:r>
              <a:rPr lang="x-none" sz="2400" b="1" u="sng"/>
              <a:t>obuhvatni skupovi ideja </a:t>
            </a:r>
            <a:r>
              <a:rPr lang="x-none" sz="2400"/>
              <a:t>koji objašnjavaju i </a:t>
            </a:r>
            <a:r>
              <a:rPr lang="x-none" sz="2400" err="1"/>
              <a:t>ocjenjuju</a:t>
            </a:r>
            <a:r>
              <a:rPr lang="x-none" sz="2400"/>
              <a:t> </a:t>
            </a:r>
            <a:r>
              <a:rPr lang="x-none" sz="2400" err="1"/>
              <a:t>povijest</a:t>
            </a:r>
            <a:r>
              <a:rPr lang="x-none" sz="2400"/>
              <a:t> i društvene prilike te </a:t>
            </a:r>
            <a:r>
              <a:rPr lang="x-none" sz="2400" b="1" u="sng"/>
              <a:t>pomažu pojedincima da </a:t>
            </a:r>
            <a:r>
              <a:rPr lang="x-none" sz="2400" b="1" u="sng" err="1"/>
              <a:t>razumiju</a:t>
            </a:r>
            <a:r>
              <a:rPr lang="x-none" sz="2400" b="1" u="sng"/>
              <a:t> svoje </a:t>
            </a:r>
            <a:r>
              <a:rPr lang="x-none" sz="2400" b="1" u="sng" err="1"/>
              <a:t>mjesto</a:t>
            </a:r>
            <a:r>
              <a:rPr lang="x-none" sz="2400" b="1" u="sng"/>
              <a:t> u društvu </a:t>
            </a:r>
            <a:r>
              <a:rPr lang="x-none" sz="2400"/>
              <a:t>određuju orijentaciju i programe socijalnoga i političkog </a:t>
            </a:r>
            <a:r>
              <a:rPr lang="x-none" sz="2400" err="1"/>
              <a:t>djelovanja</a:t>
            </a:r>
            <a:r>
              <a:rPr lang="x-none" sz="2400"/>
              <a:t> velikih društvenih grupa i </a:t>
            </a:r>
            <a:r>
              <a:rPr lang="x-none" sz="2400" b="1" u="sng"/>
              <a:t>potiču kolektivnu </a:t>
            </a:r>
            <a:r>
              <a:rPr lang="x-none" sz="2400" b="1" u="sng" err="1"/>
              <a:t>svijest</a:t>
            </a:r>
            <a:r>
              <a:rPr lang="x-none" sz="2400"/>
              <a:t> i volju da se postigne relevantna </a:t>
            </a:r>
            <a:r>
              <a:rPr lang="x-none" sz="2400" b="1" u="sng"/>
              <a:t>društvena i politička moć </a:t>
            </a:r>
            <a:r>
              <a:rPr lang="x-none" sz="2400"/>
              <a:t>kako bi se očuvale ili </a:t>
            </a:r>
            <a:r>
              <a:rPr lang="x-none" sz="2400" err="1"/>
              <a:t>objezbedile</a:t>
            </a:r>
            <a:r>
              <a:rPr lang="x-none" sz="2400"/>
              <a:t> </a:t>
            </a:r>
            <a:r>
              <a:rPr lang="x-none" sz="2400" err="1"/>
              <a:t>vrijednosti</a:t>
            </a:r>
            <a:r>
              <a:rPr lang="x-none" sz="2400"/>
              <a:t> na kojima treba zasnovati zajednički život. One </a:t>
            </a:r>
            <a:r>
              <a:rPr lang="x-none" sz="2400" b="1" u="sng"/>
              <a:t>daju konsistenciju ljudskom </a:t>
            </a:r>
            <a:r>
              <a:rPr lang="x-none" sz="2400" b="1" u="sng" err="1"/>
              <a:t>djelovanju</a:t>
            </a:r>
            <a:r>
              <a:rPr lang="x-none" sz="2400"/>
              <a:t> i vode ga, a ujedno zadovoljavaju važnu čovekovu potrebu za </a:t>
            </a:r>
            <a:r>
              <a:rPr lang="x-none" sz="2400" b="1" u="sng"/>
              <a:t>identitetom, orijentacijom i kontinuitetom </a:t>
            </a:r>
            <a:r>
              <a:rPr lang="x-none" sz="2400"/>
              <a:t>u </a:t>
            </a:r>
            <a:r>
              <a:rPr lang="x-none" sz="2400" err="1"/>
              <a:t>svijetu</a:t>
            </a:r>
            <a:r>
              <a:rPr lang="x-none" sz="2400"/>
              <a:t>.“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9580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Političke</a:t>
            </a:r>
            <a:r>
              <a:rPr lang="en-US" sz="2800" dirty="0"/>
              <a:t> </a:t>
            </a:r>
            <a:r>
              <a:rPr lang="en-US" sz="2800" dirty="0" err="1"/>
              <a:t>ideologije</a:t>
            </a:r>
            <a:r>
              <a:rPr lang="en-US" sz="2800" dirty="0"/>
              <a:t> I </a:t>
            </a:r>
            <a:r>
              <a:rPr lang="en-US" sz="2800" dirty="0" err="1"/>
              <a:t>teorija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866378"/>
              </p:ext>
            </p:extLst>
          </p:nvPr>
        </p:nvGraphicFramePr>
        <p:xfrm>
          <a:off x="5271053" y="288713"/>
          <a:ext cx="6169026" cy="631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4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Istorijski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kontekst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Ideološki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sukob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Velika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francuska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revolucija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Napoleonovi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ratovi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Liberalizam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vs.</a:t>
                      </a:r>
                    </a:p>
                    <a:p>
                      <a:r>
                        <a:rPr lang="en-US" dirty="0" err="1"/>
                        <a:t>Konzervativizam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Industrijske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revolucije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Liberalizam</a:t>
                      </a:r>
                      <a:r>
                        <a:rPr lang="en-US" dirty="0"/>
                        <a:t> vs. </a:t>
                      </a:r>
                      <a:r>
                        <a:rPr lang="en-US" dirty="0" err="1"/>
                        <a:t>Marksizam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Anarhizam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između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svetskih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ratova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uspon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fašizma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Liberalizam</a:t>
                      </a:r>
                      <a:endParaRPr lang="en-US" dirty="0"/>
                    </a:p>
                    <a:p>
                      <a:r>
                        <a:rPr lang="en-US" dirty="0"/>
                        <a:t>vs.</a:t>
                      </a:r>
                    </a:p>
                    <a:p>
                      <a:r>
                        <a:rPr lang="en-US" dirty="0" err="1"/>
                        <a:t>Fašizam</a:t>
                      </a:r>
                      <a:r>
                        <a:rPr lang="en-US" baseline="0" dirty="0"/>
                        <a:t> vs. </a:t>
                      </a:r>
                      <a:r>
                        <a:rPr lang="en-US" baseline="0" dirty="0" err="1"/>
                        <a:t>Socijalizam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Hladni</a:t>
                      </a:r>
                      <a:r>
                        <a:rPr lang="en-US" dirty="0"/>
                        <a:t> 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Liberalizam</a:t>
                      </a:r>
                      <a:r>
                        <a:rPr lang="en-US" baseline="0" dirty="0"/>
                        <a:t>   vs.    </a:t>
                      </a:r>
                      <a:r>
                        <a:rPr lang="en-US" baseline="0" dirty="0" err="1"/>
                        <a:t>Feminizam</a:t>
                      </a:r>
                      <a:r>
                        <a:rPr lang="en-US" baseline="0" dirty="0"/>
                        <a:t>                .                               </a:t>
                      </a:r>
                      <a:r>
                        <a:rPr lang="en-US" baseline="0" dirty="0" err="1"/>
                        <a:t>Ekologizam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vs.</a:t>
                      </a:r>
                    </a:p>
                    <a:p>
                      <a:r>
                        <a:rPr lang="en-US" baseline="0" dirty="0" err="1"/>
                        <a:t>Socijaldemokratija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vs.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 err="1"/>
                        <a:t>Komunizam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Staljinizam</a:t>
                      </a:r>
                      <a:r>
                        <a:rPr lang="en-US" baseline="0" dirty="0"/>
                        <a:t>/</a:t>
                      </a:r>
                      <a:r>
                        <a:rPr lang="en-US" baseline="0" dirty="0" err="1"/>
                        <a:t>Maoizam</a:t>
                      </a:r>
                      <a:r>
                        <a:rPr lang="en-US" baseline="0" dirty="0"/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11.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septembar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Liberalizam</a:t>
                      </a:r>
                      <a:endParaRPr lang="en-US" dirty="0"/>
                    </a:p>
                    <a:p>
                      <a:r>
                        <a:rPr lang="en-US" dirty="0"/>
                        <a:t>vs.</a:t>
                      </a:r>
                    </a:p>
                    <a:p>
                      <a:r>
                        <a:rPr lang="en-US" dirty="0" err="1"/>
                        <a:t>Verski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fundamentalizam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Pet </a:t>
            </a:r>
            <a:r>
              <a:rPr lang="en-US" sz="2400" dirty="0" err="1"/>
              <a:t>istorijskih</a:t>
            </a:r>
            <a:r>
              <a:rPr lang="en-US" sz="2400" dirty="0"/>
              <a:t> </a:t>
            </a:r>
            <a:r>
              <a:rPr lang="en-US" sz="2400" dirty="0" err="1"/>
              <a:t>prekretnica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razvoj</a:t>
            </a:r>
            <a:r>
              <a:rPr lang="en-US" sz="2400" dirty="0"/>
              <a:t> </a:t>
            </a:r>
            <a:r>
              <a:rPr lang="en-US" sz="2400" dirty="0" err="1"/>
              <a:t>ideologija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685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Macintosh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Celestial</vt:lpstr>
      <vt:lpstr>Političke ideologije i teorija</vt:lpstr>
      <vt:lpstr>Političke ideologije i teorija</vt:lpstr>
      <vt:lpstr>Političke ideologije i teorija</vt:lpstr>
      <vt:lpstr>Politička teorija I Ideologije</vt:lpstr>
      <vt:lpstr>Politička teorija I ideologije</vt:lpstr>
      <vt:lpstr>Politička Teorija I Ideologije</vt:lpstr>
      <vt:lpstr>Politička teorija I ideologije</vt:lpstr>
      <vt:lpstr>Političke ideologije i teorija</vt:lpstr>
      <vt:lpstr>Političke ideologije I teorija</vt:lpstr>
      <vt:lpstr>Političke ideologije i teorija</vt:lpstr>
      <vt:lpstr>Političke ideologije i teorija</vt:lpstr>
      <vt:lpstr>Političke ideologije i teorija</vt:lpstr>
      <vt:lpstr>Političke ideologije i teorija</vt:lpstr>
      <vt:lpstr>Funkcije političkih ideologija</vt:lpstr>
      <vt:lpstr>Političke ideologije I teorija</vt:lpstr>
      <vt:lpstr>Političke ideologije I teorija</vt:lpstr>
      <vt:lpstr>Političke ideologije I teorija</vt:lpstr>
      <vt:lpstr>Dodatna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Političke ideologije i teorija</dc:title>
  <dc:creator>Bojan Vranic</dc:creator>
  <cp:lastModifiedBy>Bojan Vranic</cp:lastModifiedBy>
  <cp:revision>1</cp:revision>
  <dcterms:created xsi:type="dcterms:W3CDTF">2020-02-25T07:06:50Z</dcterms:created>
  <dcterms:modified xsi:type="dcterms:W3CDTF">2020-02-25T07:07:08Z</dcterms:modified>
</cp:coreProperties>
</file>