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0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0"/>
  </p:normalViewPr>
  <p:slideViewPr>
    <p:cSldViewPr snapToGrid="0" snapToObjects="1">
      <p:cViewPr varScale="1">
        <p:scale>
          <a:sx n="70" d="100"/>
          <a:sy n="70" d="100"/>
        </p:scale>
        <p:origin x="14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0AE2D-4F2F-964D-A94D-EAD0ABB3ED7F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33851D-FE0D-1246-B85C-EA3805ACF7FD}">
      <dgm:prSet phldrT="[Text]" custT="1"/>
      <dgm:spPr/>
      <dgm:t>
        <a:bodyPr/>
        <a:lstStyle/>
        <a:p>
          <a:r>
            <a:rPr lang="en-US" sz="1800" dirty="0" err="1"/>
            <a:t>Liberalizam</a:t>
          </a:r>
          <a:endParaRPr lang="en-US" sz="1800" dirty="0"/>
        </a:p>
      </dgm:t>
    </dgm:pt>
    <dgm:pt modelId="{3F354A43-49DA-B142-AC49-E16DB3FCA851}" type="parTrans" cxnId="{1B65D9FE-8AA9-4646-916F-F6DC28DE627F}">
      <dgm:prSet/>
      <dgm:spPr/>
      <dgm:t>
        <a:bodyPr/>
        <a:lstStyle/>
        <a:p>
          <a:endParaRPr lang="en-US"/>
        </a:p>
      </dgm:t>
    </dgm:pt>
    <dgm:pt modelId="{3AA36EF7-54C2-BA4E-8AD4-66932DD52A49}" type="sibTrans" cxnId="{1B65D9FE-8AA9-4646-916F-F6DC28DE627F}">
      <dgm:prSet/>
      <dgm:spPr/>
      <dgm:t>
        <a:bodyPr/>
        <a:lstStyle/>
        <a:p>
          <a:endParaRPr lang="en-US"/>
        </a:p>
      </dgm:t>
    </dgm:pt>
    <dgm:pt modelId="{347C78CE-2A44-3845-AF41-02385A3E6080}">
      <dgm:prSet phldrT="[Text]" custT="1"/>
      <dgm:spPr/>
      <dgm:t>
        <a:bodyPr/>
        <a:lstStyle/>
        <a:p>
          <a:r>
            <a:rPr lang="en-US" sz="1800" dirty="0" err="1"/>
            <a:t>Socijal</a:t>
          </a:r>
          <a:r>
            <a:rPr lang="en-US" sz="1800" dirty="0"/>
            <a:t> </a:t>
          </a:r>
          <a:r>
            <a:rPr lang="en-US" sz="1800" dirty="0" err="1"/>
            <a:t>darvinizam</a:t>
          </a:r>
          <a:endParaRPr lang="en-US" sz="1800" dirty="0"/>
        </a:p>
      </dgm:t>
    </dgm:pt>
    <dgm:pt modelId="{1303C1DF-9100-AC48-BC34-B3D657DEA83A}" type="parTrans" cxnId="{B987F966-164D-6E40-9292-5452A8955149}">
      <dgm:prSet/>
      <dgm:spPr/>
      <dgm:t>
        <a:bodyPr/>
        <a:lstStyle/>
        <a:p>
          <a:endParaRPr lang="en-US" sz="1800"/>
        </a:p>
      </dgm:t>
    </dgm:pt>
    <dgm:pt modelId="{0A4E1D6C-FFBA-1948-83AA-86B0B9FF6679}" type="sibTrans" cxnId="{B987F966-164D-6E40-9292-5452A8955149}">
      <dgm:prSet/>
      <dgm:spPr/>
      <dgm:t>
        <a:bodyPr/>
        <a:lstStyle/>
        <a:p>
          <a:endParaRPr lang="en-US"/>
        </a:p>
      </dgm:t>
    </dgm:pt>
    <dgm:pt modelId="{7ABB9FC1-DF5C-2C41-A6C1-4185A53E1EB7}">
      <dgm:prSet phldrT="[Text]" custT="1"/>
      <dgm:spPr/>
      <dgm:t>
        <a:bodyPr/>
        <a:lstStyle/>
        <a:p>
          <a:r>
            <a:rPr lang="en-US" sz="1600" dirty="0" err="1"/>
            <a:t>Kenzijanizam</a:t>
          </a:r>
          <a:endParaRPr lang="en-US" sz="1600" dirty="0"/>
        </a:p>
      </dgm:t>
    </dgm:pt>
    <dgm:pt modelId="{84D591F4-5CDB-554A-9907-457A72DE39C7}" type="parTrans" cxnId="{81DD3611-F937-624D-9700-0F0C021FE5E3}">
      <dgm:prSet/>
      <dgm:spPr/>
      <dgm:t>
        <a:bodyPr/>
        <a:lstStyle/>
        <a:p>
          <a:endParaRPr lang="en-US" sz="1800"/>
        </a:p>
      </dgm:t>
    </dgm:pt>
    <dgm:pt modelId="{594CED7A-DE2F-0045-9099-7EA96C7F8585}" type="sibTrans" cxnId="{81DD3611-F937-624D-9700-0F0C021FE5E3}">
      <dgm:prSet/>
      <dgm:spPr/>
      <dgm:t>
        <a:bodyPr/>
        <a:lstStyle/>
        <a:p>
          <a:endParaRPr lang="en-US"/>
        </a:p>
      </dgm:t>
    </dgm:pt>
    <dgm:pt modelId="{07AD75C3-1B99-4342-A80F-14A5ECE8CF5B}">
      <dgm:prSet phldrT="[Text]" custT="1"/>
      <dgm:spPr/>
      <dgm:t>
        <a:bodyPr/>
        <a:lstStyle/>
        <a:p>
          <a:r>
            <a:rPr lang="en-US" sz="1800" dirty="0"/>
            <a:t>Novi </a:t>
          </a:r>
          <a:r>
            <a:rPr lang="en-US" sz="1800" dirty="0" err="1"/>
            <a:t>liberalizam</a:t>
          </a:r>
          <a:endParaRPr lang="en-US" sz="1800" dirty="0"/>
        </a:p>
      </dgm:t>
    </dgm:pt>
    <dgm:pt modelId="{6D4A1D08-DF69-1949-BDE9-54EBB1D41EE9}" type="parTrans" cxnId="{5C49856F-3226-B144-AFB8-DED90AB2F0F5}">
      <dgm:prSet/>
      <dgm:spPr/>
      <dgm:t>
        <a:bodyPr/>
        <a:lstStyle/>
        <a:p>
          <a:endParaRPr lang="en-US" sz="1800"/>
        </a:p>
      </dgm:t>
    </dgm:pt>
    <dgm:pt modelId="{9EB5BF6D-E8CB-5245-8E1E-80C09B5F635C}" type="sibTrans" cxnId="{5C49856F-3226-B144-AFB8-DED90AB2F0F5}">
      <dgm:prSet/>
      <dgm:spPr/>
      <dgm:t>
        <a:bodyPr/>
        <a:lstStyle/>
        <a:p>
          <a:endParaRPr lang="en-US"/>
        </a:p>
      </dgm:t>
    </dgm:pt>
    <dgm:pt modelId="{293B2A05-D705-DC4B-A99A-F1B40018481A}">
      <dgm:prSet phldrT="[Text]" custT="1"/>
      <dgm:spPr/>
      <dgm:t>
        <a:bodyPr/>
        <a:lstStyle/>
        <a:p>
          <a:r>
            <a:rPr lang="en-US" sz="1800" dirty="0" err="1"/>
            <a:t>Anarhokapitalizam</a:t>
          </a:r>
          <a:endParaRPr lang="en-US" sz="1800" dirty="0"/>
        </a:p>
      </dgm:t>
    </dgm:pt>
    <dgm:pt modelId="{E786346A-F9E0-C94B-A1B6-342C41653EB2}" type="parTrans" cxnId="{ADE52EE8-CAD8-3145-8D3F-9AB8656E9F79}">
      <dgm:prSet/>
      <dgm:spPr/>
      <dgm:t>
        <a:bodyPr/>
        <a:lstStyle/>
        <a:p>
          <a:endParaRPr lang="en-US" sz="1800"/>
        </a:p>
      </dgm:t>
    </dgm:pt>
    <dgm:pt modelId="{D0F7AA80-7CEE-4F47-AC92-F861ACF9A308}" type="sibTrans" cxnId="{ADE52EE8-CAD8-3145-8D3F-9AB8656E9F79}">
      <dgm:prSet/>
      <dgm:spPr/>
      <dgm:t>
        <a:bodyPr/>
        <a:lstStyle/>
        <a:p>
          <a:endParaRPr lang="en-US"/>
        </a:p>
      </dgm:t>
    </dgm:pt>
    <dgm:pt modelId="{522B2C96-8911-0846-B29A-024DC7D09B39}">
      <dgm:prSet phldrT="[Text]" custT="1"/>
      <dgm:spPr/>
      <dgm:t>
        <a:bodyPr/>
        <a:lstStyle/>
        <a:p>
          <a:r>
            <a:rPr lang="en-US" sz="1800" dirty="0" err="1"/>
            <a:t>Klasični</a:t>
          </a:r>
          <a:r>
            <a:rPr lang="en-US" sz="1800" dirty="0"/>
            <a:t> </a:t>
          </a:r>
          <a:r>
            <a:rPr lang="en-US" sz="1800" dirty="0" err="1"/>
            <a:t>liberalizam</a:t>
          </a:r>
          <a:endParaRPr lang="en-US" sz="1800" dirty="0"/>
        </a:p>
      </dgm:t>
    </dgm:pt>
    <dgm:pt modelId="{07FE03E8-543A-1149-930C-33D9B343B28F}" type="parTrans" cxnId="{24DC514D-3637-B842-84B9-75B0C184288A}">
      <dgm:prSet/>
      <dgm:spPr/>
      <dgm:t>
        <a:bodyPr/>
        <a:lstStyle/>
        <a:p>
          <a:endParaRPr lang="en-US" sz="1800"/>
        </a:p>
      </dgm:t>
    </dgm:pt>
    <dgm:pt modelId="{92B7DCF8-0623-9142-B66E-2FCF39D693E6}" type="sibTrans" cxnId="{24DC514D-3637-B842-84B9-75B0C184288A}">
      <dgm:prSet/>
      <dgm:spPr/>
      <dgm:t>
        <a:bodyPr/>
        <a:lstStyle/>
        <a:p>
          <a:endParaRPr lang="en-US"/>
        </a:p>
      </dgm:t>
    </dgm:pt>
    <dgm:pt modelId="{9792C0CC-4F23-F147-9E5D-5A2F5435AB7E}">
      <dgm:prSet phldrT="[Text]" custT="1"/>
      <dgm:spPr/>
      <dgm:t>
        <a:bodyPr/>
        <a:lstStyle/>
        <a:p>
          <a:r>
            <a:rPr lang="en-US" sz="1800" dirty="0" err="1"/>
            <a:t>Socijalni</a:t>
          </a:r>
          <a:r>
            <a:rPr lang="en-US" sz="1800" dirty="0"/>
            <a:t> </a:t>
          </a:r>
          <a:r>
            <a:rPr lang="en-US" sz="1800" dirty="0" err="1"/>
            <a:t>liberalizam</a:t>
          </a:r>
          <a:endParaRPr lang="en-US" sz="1800" dirty="0"/>
        </a:p>
      </dgm:t>
    </dgm:pt>
    <dgm:pt modelId="{3B43272E-BFBF-FA44-8E0B-14E51C8FC69C}" type="sibTrans" cxnId="{FFCFBC81-563A-D843-9A7F-BAFD463F886F}">
      <dgm:prSet/>
      <dgm:spPr/>
      <dgm:t>
        <a:bodyPr/>
        <a:lstStyle/>
        <a:p>
          <a:endParaRPr lang="en-US"/>
        </a:p>
      </dgm:t>
    </dgm:pt>
    <dgm:pt modelId="{EA07867F-A680-5C4B-8BBF-1A626425B5DD}" type="parTrans" cxnId="{FFCFBC81-563A-D843-9A7F-BAFD463F886F}">
      <dgm:prSet/>
      <dgm:spPr/>
      <dgm:t>
        <a:bodyPr/>
        <a:lstStyle/>
        <a:p>
          <a:endParaRPr lang="en-US" sz="1800"/>
        </a:p>
      </dgm:t>
    </dgm:pt>
    <dgm:pt modelId="{BF89DE41-3559-734A-B60D-0692FA1A24D3}">
      <dgm:prSet phldrT="[Text]" custT="1"/>
      <dgm:spPr/>
      <dgm:t>
        <a:bodyPr/>
        <a:lstStyle/>
        <a:p>
          <a:r>
            <a:rPr lang="en-US" sz="1800" dirty="0"/>
            <a:t>Konstitucionalizam</a:t>
          </a:r>
        </a:p>
      </dgm:t>
    </dgm:pt>
    <dgm:pt modelId="{A5471BD4-E522-2E47-97FF-A7CDC8457D55}" type="parTrans" cxnId="{F30C5D35-EA5F-6549-9168-A956D361E42F}">
      <dgm:prSet/>
      <dgm:spPr/>
      <dgm:t>
        <a:bodyPr/>
        <a:lstStyle/>
        <a:p>
          <a:endParaRPr lang="en-US" sz="1800"/>
        </a:p>
      </dgm:t>
    </dgm:pt>
    <dgm:pt modelId="{7CD6E7A4-B31B-6940-A336-7318F5A53485}" type="sibTrans" cxnId="{F30C5D35-EA5F-6549-9168-A956D361E42F}">
      <dgm:prSet/>
      <dgm:spPr/>
      <dgm:t>
        <a:bodyPr/>
        <a:lstStyle/>
        <a:p>
          <a:endParaRPr lang="en-US"/>
        </a:p>
      </dgm:t>
    </dgm:pt>
    <dgm:pt modelId="{5408F94C-45B2-F842-AD9F-24124AC56219}">
      <dgm:prSet phldrT="[Text]" custT="1"/>
      <dgm:spPr/>
      <dgm:t>
        <a:bodyPr/>
        <a:lstStyle/>
        <a:p>
          <a:r>
            <a:rPr lang="en-US" sz="1800" dirty="0"/>
            <a:t>Laisse faire</a:t>
          </a:r>
        </a:p>
      </dgm:t>
    </dgm:pt>
    <dgm:pt modelId="{3BB41AED-F530-3A4F-A749-E21DB114868A}" type="parTrans" cxnId="{8A7C62D5-2E36-204A-9C6C-F88748D836CC}">
      <dgm:prSet/>
      <dgm:spPr/>
      <dgm:t>
        <a:bodyPr/>
        <a:lstStyle/>
        <a:p>
          <a:endParaRPr lang="en-US" sz="1800"/>
        </a:p>
      </dgm:t>
    </dgm:pt>
    <dgm:pt modelId="{4B1FACB9-1D87-3F40-9876-8E45225A46EA}" type="sibTrans" cxnId="{8A7C62D5-2E36-204A-9C6C-F88748D836CC}">
      <dgm:prSet/>
      <dgm:spPr/>
      <dgm:t>
        <a:bodyPr/>
        <a:lstStyle/>
        <a:p>
          <a:endParaRPr lang="en-US"/>
        </a:p>
      </dgm:t>
    </dgm:pt>
    <dgm:pt modelId="{6A11F842-96D9-AC4C-9935-327F48FAE90B}">
      <dgm:prSet phldrT="[Text]" custT="1"/>
      <dgm:spPr/>
      <dgm:t>
        <a:bodyPr/>
        <a:lstStyle/>
        <a:p>
          <a:r>
            <a:rPr lang="en-US" sz="1800" dirty="0" err="1"/>
            <a:t>Država</a:t>
          </a:r>
          <a:r>
            <a:rPr lang="en-US" sz="1800" dirty="0"/>
            <a:t> </a:t>
          </a:r>
          <a:r>
            <a:rPr lang="en-US" sz="1800" dirty="0" err="1"/>
            <a:t>blagostanja</a:t>
          </a:r>
          <a:endParaRPr lang="en-US" sz="1800" dirty="0"/>
        </a:p>
      </dgm:t>
    </dgm:pt>
    <dgm:pt modelId="{D39B962E-A39A-0B49-9EBA-ADA7120C01D4}" type="parTrans" cxnId="{1F1E1849-4D29-C64C-B7E0-FEC53BA1C18C}">
      <dgm:prSet/>
      <dgm:spPr/>
      <dgm:t>
        <a:bodyPr/>
        <a:lstStyle/>
        <a:p>
          <a:endParaRPr lang="en-US" sz="1800"/>
        </a:p>
      </dgm:t>
    </dgm:pt>
    <dgm:pt modelId="{54E24985-B8CA-B74A-8E75-36A5A9F2661E}" type="sibTrans" cxnId="{1F1E1849-4D29-C64C-B7E0-FEC53BA1C18C}">
      <dgm:prSet/>
      <dgm:spPr/>
      <dgm:t>
        <a:bodyPr/>
        <a:lstStyle/>
        <a:p>
          <a:endParaRPr lang="en-US"/>
        </a:p>
      </dgm:t>
    </dgm:pt>
    <dgm:pt modelId="{3FE3E593-83F1-9B41-AF51-AF6FD6AE4926}">
      <dgm:prSet phldrT="[Text]" custT="1"/>
      <dgm:spPr/>
      <dgm:t>
        <a:bodyPr/>
        <a:lstStyle/>
        <a:p>
          <a:r>
            <a:rPr lang="en-US" sz="1800" dirty="0" err="1"/>
            <a:t>Reganizam</a:t>
          </a:r>
          <a:r>
            <a:rPr lang="en-US" sz="1800" dirty="0"/>
            <a:t>/</a:t>
          </a:r>
          <a:r>
            <a:rPr lang="en-US" sz="1800" dirty="0" err="1"/>
            <a:t>Tačerizam</a:t>
          </a:r>
          <a:endParaRPr lang="en-US" sz="1800" dirty="0"/>
        </a:p>
      </dgm:t>
    </dgm:pt>
    <dgm:pt modelId="{F077A099-9EEF-1545-A6D8-D2708CB05078}" type="parTrans" cxnId="{8901D2B2-90A3-FF45-86D0-CEB424F93A39}">
      <dgm:prSet/>
      <dgm:spPr/>
      <dgm:t>
        <a:bodyPr/>
        <a:lstStyle/>
        <a:p>
          <a:endParaRPr lang="en-US" sz="1800"/>
        </a:p>
      </dgm:t>
    </dgm:pt>
    <dgm:pt modelId="{6B1F3DB6-64B7-8140-990A-716DA894A4B5}" type="sibTrans" cxnId="{8901D2B2-90A3-FF45-86D0-CEB424F93A39}">
      <dgm:prSet/>
      <dgm:spPr/>
      <dgm:t>
        <a:bodyPr/>
        <a:lstStyle/>
        <a:p>
          <a:endParaRPr lang="en-US"/>
        </a:p>
      </dgm:t>
    </dgm:pt>
    <dgm:pt modelId="{158A9BCA-8CEE-6343-9545-B0B600C3B985}" type="pres">
      <dgm:prSet presAssocID="{AD50AE2D-4F2F-964D-A94D-EAD0ABB3ED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B7D66F6-114A-E242-BA9F-E0B05AA9BDA3}" type="pres">
      <dgm:prSet presAssocID="{9333851D-FE0D-1246-B85C-EA3805ACF7FD}" presName="hierRoot1" presStyleCnt="0"/>
      <dgm:spPr/>
    </dgm:pt>
    <dgm:pt modelId="{F5BECEE5-4F95-C747-A7E0-DF48B4C42EBF}" type="pres">
      <dgm:prSet presAssocID="{9333851D-FE0D-1246-B85C-EA3805ACF7FD}" presName="composite" presStyleCnt="0"/>
      <dgm:spPr/>
    </dgm:pt>
    <dgm:pt modelId="{DD810552-CA80-454C-A71F-2D610241E98F}" type="pres">
      <dgm:prSet presAssocID="{9333851D-FE0D-1246-B85C-EA3805ACF7FD}" presName="background" presStyleLbl="node0" presStyleIdx="0" presStyleCnt="1"/>
      <dgm:spPr/>
    </dgm:pt>
    <dgm:pt modelId="{EC137D63-BBEB-8D40-B952-A8A05C7FD655}" type="pres">
      <dgm:prSet presAssocID="{9333851D-FE0D-1246-B85C-EA3805ACF7FD}" presName="text" presStyleLbl="fgAcc0" presStyleIdx="0" presStyleCnt="1">
        <dgm:presLayoutVars>
          <dgm:chPref val="3"/>
        </dgm:presLayoutVars>
      </dgm:prSet>
      <dgm:spPr/>
    </dgm:pt>
    <dgm:pt modelId="{7319F0FA-CC82-1946-A061-1A5D8AB307D2}" type="pres">
      <dgm:prSet presAssocID="{9333851D-FE0D-1246-B85C-EA3805ACF7FD}" presName="hierChild2" presStyleCnt="0"/>
      <dgm:spPr/>
    </dgm:pt>
    <dgm:pt modelId="{E5DDDD9A-B8DB-CF42-AF3A-D4221CE53038}" type="pres">
      <dgm:prSet presAssocID="{07FE03E8-543A-1149-930C-33D9B343B28F}" presName="Name10" presStyleLbl="parChTrans1D2" presStyleIdx="0" presStyleCnt="3"/>
      <dgm:spPr/>
    </dgm:pt>
    <dgm:pt modelId="{C4805829-E50D-ED41-A95D-BCC662B68EA6}" type="pres">
      <dgm:prSet presAssocID="{522B2C96-8911-0846-B29A-024DC7D09B39}" presName="hierRoot2" presStyleCnt="0"/>
      <dgm:spPr/>
    </dgm:pt>
    <dgm:pt modelId="{E867F807-86EC-E741-A9ED-2C1FC1B7CA20}" type="pres">
      <dgm:prSet presAssocID="{522B2C96-8911-0846-B29A-024DC7D09B39}" presName="composite2" presStyleCnt="0"/>
      <dgm:spPr/>
    </dgm:pt>
    <dgm:pt modelId="{BE217CDB-D5F9-634F-A477-02945A048981}" type="pres">
      <dgm:prSet presAssocID="{522B2C96-8911-0846-B29A-024DC7D09B39}" presName="background2" presStyleLbl="node2" presStyleIdx="0" presStyleCnt="3"/>
      <dgm:spPr/>
    </dgm:pt>
    <dgm:pt modelId="{DC46A91E-7DC5-EF42-9A6B-3D3CA5029EEF}" type="pres">
      <dgm:prSet presAssocID="{522B2C96-8911-0846-B29A-024DC7D09B39}" presName="text2" presStyleLbl="fgAcc2" presStyleIdx="0" presStyleCnt="3">
        <dgm:presLayoutVars>
          <dgm:chPref val="3"/>
        </dgm:presLayoutVars>
      </dgm:prSet>
      <dgm:spPr/>
    </dgm:pt>
    <dgm:pt modelId="{D6CAF44C-7675-1A4E-A702-D8D2577BEA93}" type="pres">
      <dgm:prSet presAssocID="{522B2C96-8911-0846-B29A-024DC7D09B39}" presName="hierChild3" presStyleCnt="0"/>
      <dgm:spPr/>
    </dgm:pt>
    <dgm:pt modelId="{B1076086-8FC2-B64F-B762-29F27BFEC7FA}" type="pres">
      <dgm:prSet presAssocID="{A5471BD4-E522-2E47-97FF-A7CDC8457D55}" presName="Name17" presStyleLbl="parChTrans1D3" presStyleIdx="0" presStyleCnt="7"/>
      <dgm:spPr/>
    </dgm:pt>
    <dgm:pt modelId="{4A8DD8C0-96E9-D044-AC76-39C47833E9ED}" type="pres">
      <dgm:prSet presAssocID="{BF89DE41-3559-734A-B60D-0692FA1A24D3}" presName="hierRoot3" presStyleCnt="0"/>
      <dgm:spPr/>
    </dgm:pt>
    <dgm:pt modelId="{AADECC0E-1DA3-9D4C-A43F-D0D0D976E6DE}" type="pres">
      <dgm:prSet presAssocID="{BF89DE41-3559-734A-B60D-0692FA1A24D3}" presName="composite3" presStyleCnt="0"/>
      <dgm:spPr/>
    </dgm:pt>
    <dgm:pt modelId="{D3E5C301-6D5A-4C4A-A618-DEBD4F428084}" type="pres">
      <dgm:prSet presAssocID="{BF89DE41-3559-734A-B60D-0692FA1A24D3}" presName="background3" presStyleLbl="node3" presStyleIdx="0" presStyleCnt="7"/>
      <dgm:spPr/>
    </dgm:pt>
    <dgm:pt modelId="{C5C40903-459D-5A49-A389-B01DC4E2948B}" type="pres">
      <dgm:prSet presAssocID="{BF89DE41-3559-734A-B60D-0692FA1A24D3}" presName="text3" presStyleLbl="fgAcc3" presStyleIdx="0" presStyleCnt="7">
        <dgm:presLayoutVars>
          <dgm:chPref val="3"/>
        </dgm:presLayoutVars>
      </dgm:prSet>
      <dgm:spPr/>
    </dgm:pt>
    <dgm:pt modelId="{D4BE0204-8425-0C44-834B-50046993812A}" type="pres">
      <dgm:prSet presAssocID="{BF89DE41-3559-734A-B60D-0692FA1A24D3}" presName="hierChild4" presStyleCnt="0"/>
      <dgm:spPr/>
    </dgm:pt>
    <dgm:pt modelId="{9A0AC3DB-CB59-7F45-A85A-1C101909D2A3}" type="pres">
      <dgm:prSet presAssocID="{3BB41AED-F530-3A4F-A749-E21DB114868A}" presName="Name17" presStyleLbl="parChTrans1D3" presStyleIdx="1" presStyleCnt="7"/>
      <dgm:spPr/>
    </dgm:pt>
    <dgm:pt modelId="{29B4F85A-67EA-3C48-B722-BF807F019542}" type="pres">
      <dgm:prSet presAssocID="{5408F94C-45B2-F842-AD9F-24124AC56219}" presName="hierRoot3" presStyleCnt="0"/>
      <dgm:spPr/>
    </dgm:pt>
    <dgm:pt modelId="{33988B79-A922-1B4C-AF42-0FBBE56EB276}" type="pres">
      <dgm:prSet presAssocID="{5408F94C-45B2-F842-AD9F-24124AC56219}" presName="composite3" presStyleCnt="0"/>
      <dgm:spPr/>
    </dgm:pt>
    <dgm:pt modelId="{1BBE793E-1473-4A4F-95EF-87EB7A55B65D}" type="pres">
      <dgm:prSet presAssocID="{5408F94C-45B2-F842-AD9F-24124AC56219}" presName="background3" presStyleLbl="node3" presStyleIdx="1" presStyleCnt="7"/>
      <dgm:spPr/>
    </dgm:pt>
    <dgm:pt modelId="{798C9B45-D8FD-254A-9FBE-1EB2F6D5E20F}" type="pres">
      <dgm:prSet presAssocID="{5408F94C-45B2-F842-AD9F-24124AC56219}" presName="text3" presStyleLbl="fgAcc3" presStyleIdx="1" presStyleCnt="7">
        <dgm:presLayoutVars>
          <dgm:chPref val="3"/>
        </dgm:presLayoutVars>
      </dgm:prSet>
      <dgm:spPr/>
    </dgm:pt>
    <dgm:pt modelId="{5369857B-CE03-234E-8DDF-64C051FA4154}" type="pres">
      <dgm:prSet presAssocID="{5408F94C-45B2-F842-AD9F-24124AC56219}" presName="hierChild4" presStyleCnt="0"/>
      <dgm:spPr/>
    </dgm:pt>
    <dgm:pt modelId="{E97DF6B3-D41C-9E41-A7CE-438D4080D31F}" type="pres">
      <dgm:prSet presAssocID="{EA07867F-A680-5C4B-8BBF-1A626425B5DD}" presName="Name10" presStyleLbl="parChTrans1D2" presStyleIdx="1" presStyleCnt="3"/>
      <dgm:spPr/>
    </dgm:pt>
    <dgm:pt modelId="{FA3E41A1-C4A0-8343-A815-EA32F56824DD}" type="pres">
      <dgm:prSet presAssocID="{9792C0CC-4F23-F147-9E5D-5A2F5435AB7E}" presName="hierRoot2" presStyleCnt="0"/>
      <dgm:spPr/>
    </dgm:pt>
    <dgm:pt modelId="{BAF6E0EB-4F34-FE4B-BC7A-A50090CFAEC5}" type="pres">
      <dgm:prSet presAssocID="{9792C0CC-4F23-F147-9E5D-5A2F5435AB7E}" presName="composite2" presStyleCnt="0"/>
      <dgm:spPr/>
    </dgm:pt>
    <dgm:pt modelId="{C8D0656D-8AEA-9A42-9A37-6A90D66A0BC6}" type="pres">
      <dgm:prSet presAssocID="{9792C0CC-4F23-F147-9E5D-5A2F5435AB7E}" presName="background2" presStyleLbl="node2" presStyleIdx="1" presStyleCnt="3"/>
      <dgm:spPr/>
    </dgm:pt>
    <dgm:pt modelId="{73F2466E-B9BE-8840-AC1C-E5A650003D8B}" type="pres">
      <dgm:prSet presAssocID="{9792C0CC-4F23-F147-9E5D-5A2F5435AB7E}" presName="text2" presStyleLbl="fgAcc2" presStyleIdx="1" presStyleCnt="3">
        <dgm:presLayoutVars>
          <dgm:chPref val="3"/>
        </dgm:presLayoutVars>
      </dgm:prSet>
      <dgm:spPr/>
    </dgm:pt>
    <dgm:pt modelId="{7758BDFE-4DC5-F548-B28C-794961009A06}" type="pres">
      <dgm:prSet presAssocID="{9792C0CC-4F23-F147-9E5D-5A2F5435AB7E}" presName="hierChild3" presStyleCnt="0"/>
      <dgm:spPr/>
    </dgm:pt>
    <dgm:pt modelId="{AF604AD6-CA5D-AB43-86CE-9B673E82EAE3}" type="pres">
      <dgm:prSet presAssocID="{1303C1DF-9100-AC48-BC34-B3D657DEA83A}" presName="Name17" presStyleLbl="parChTrans1D3" presStyleIdx="2" presStyleCnt="7"/>
      <dgm:spPr/>
    </dgm:pt>
    <dgm:pt modelId="{F1948977-F347-C94B-B769-35E0AA423E88}" type="pres">
      <dgm:prSet presAssocID="{347C78CE-2A44-3845-AF41-02385A3E6080}" presName="hierRoot3" presStyleCnt="0"/>
      <dgm:spPr/>
    </dgm:pt>
    <dgm:pt modelId="{48711550-D12C-E64A-930F-8E583DB02B33}" type="pres">
      <dgm:prSet presAssocID="{347C78CE-2A44-3845-AF41-02385A3E6080}" presName="composite3" presStyleCnt="0"/>
      <dgm:spPr/>
    </dgm:pt>
    <dgm:pt modelId="{D077B198-AEAE-2043-9A21-811F0777E6B0}" type="pres">
      <dgm:prSet presAssocID="{347C78CE-2A44-3845-AF41-02385A3E6080}" presName="background3" presStyleLbl="node3" presStyleIdx="2" presStyleCnt="7"/>
      <dgm:spPr/>
    </dgm:pt>
    <dgm:pt modelId="{72A0B026-9123-E040-A5B6-6D2F6B532734}" type="pres">
      <dgm:prSet presAssocID="{347C78CE-2A44-3845-AF41-02385A3E6080}" presName="text3" presStyleLbl="fgAcc3" presStyleIdx="2" presStyleCnt="7">
        <dgm:presLayoutVars>
          <dgm:chPref val="3"/>
        </dgm:presLayoutVars>
      </dgm:prSet>
      <dgm:spPr/>
    </dgm:pt>
    <dgm:pt modelId="{E1EDD684-F5A8-7A46-A5E4-593A22856D3C}" type="pres">
      <dgm:prSet presAssocID="{347C78CE-2A44-3845-AF41-02385A3E6080}" presName="hierChild4" presStyleCnt="0"/>
      <dgm:spPr/>
    </dgm:pt>
    <dgm:pt modelId="{24E8BAC3-6039-5C4B-8BA4-383D69217166}" type="pres">
      <dgm:prSet presAssocID="{84D591F4-5CDB-554A-9907-457A72DE39C7}" presName="Name17" presStyleLbl="parChTrans1D3" presStyleIdx="3" presStyleCnt="7"/>
      <dgm:spPr/>
    </dgm:pt>
    <dgm:pt modelId="{DD896DBD-80B5-B34F-A3FE-48C7609B957D}" type="pres">
      <dgm:prSet presAssocID="{7ABB9FC1-DF5C-2C41-A6C1-4185A53E1EB7}" presName="hierRoot3" presStyleCnt="0"/>
      <dgm:spPr/>
    </dgm:pt>
    <dgm:pt modelId="{24E3B13D-4464-A54B-9B72-67944475F670}" type="pres">
      <dgm:prSet presAssocID="{7ABB9FC1-DF5C-2C41-A6C1-4185A53E1EB7}" presName="composite3" presStyleCnt="0"/>
      <dgm:spPr/>
    </dgm:pt>
    <dgm:pt modelId="{836D8867-792A-7C44-BA9C-F3082EC3013C}" type="pres">
      <dgm:prSet presAssocID="{7ABB9FC1-DF5C-2C41-A6C1-4185A53E1EB7}" presName="background3" presStyleLbl="node3" presStyleIdx="3" presStyleCnt="7"/>
      <dgm:spPr/>
    </dgm:pt>
    <dgm:pt modelId="{6E5DC476-FDF3-9840-BD99-54037404D115}" type="pres">
      <dgm:prSet presAssocID="{7ABB9FC1-DF5C-2C41-A6C1-4185A53E1EB7}" presName="text3" presStyleLbl="fgAcc3" presStyleIdx="3" presStyleCnt="7">
        <dgm:presLayoutVars>
          <dgm:chPref val="3"/>
        </dgm:presLayoutVars>
      </dgm:prSet>
      <dgm:spPr/>
    </dgm:pt>
    <dgm:pt modelId="{2C59D124-8C6C-B54F-BCB4-F75F32F0F045}" type="pres">
      <dgm:prSet presAssocID="{7ABB9FC1-DF5C-2C41-A6C1-4185A53E1EB7}" presName="hierChild4" presStyleCnt="0"/>
      <dgm:spPr/>
    </dgm:pt>
    <dgm:pt modelId="{5CE40F70-7444-D64C-A8A2-83BC79BFA045}" type="pres">
      <dgm:prSet presAssocID="{D39B962E-A39A-0B49-9EBA-ADA7120C01D4}" presName="Name17" presStyleLbl="parChTrans1D3" presStyleIdx="4" presStyleCnt="7"/>
      <dgm:spPr/>
    </dgm:pt>
    <dgm:pt modelId="{B11ADE5E-BB6D-AE4E-990A-0BF780E1DE2A}" type="pres">
      <dgm:prSet presAssocID="{6A11F842-96D9-AC4C-9935-327F48FAE90B}" presName="hierRoot3" presStyleCnt="0"/>
      <dgm:spPr/>
    </dgm:pt>
    <dgm:pt modelId="{7F1D5C11-0D33-9A4D-91B1-3B3B292A4C31}" type="pres">
      <dgm:prSet presAssocID="{6A11F842-96D9-AC4C-9935-327F48FAE90B}" presName="composite3" presStyleCnt="0"/>
      <dgm:spPr/>
    </dgm:pt>
    <dgm:pt modelId="{09489959-022B-5544-9AF7-B0803632E4FC}" type="pres">
      <dgm:prSet presAssocID="{6A11F842-96D9-AC4C-9935-327F48FAE90B}" presName="background3" presStyleLbl="node3" presStyleIdx="4" presStyleCnt="7"/>
      <dgm:spPr/>
    </dgm:pt>
    <dgm:pt modelId="{E8D2BD55-A71B-1B4E-8C1B-2339CB39667C}" type="pres">
      <dgm:prSet presAssocID="{6A11F842-96D9-AC4C-9935-327F48FAE90B}" presName="text3" presStyleLbl="fgAcc3" presStyleIdx="4" presStyleCnt="7">
        <dgm:presLayoutVars>
          <dgm:chPref val="3"/>
        </dgm:presLayoutVars>
      </dgm:prSet>
      <dgm:spPr/>
    </dgm:pt>
    <dgm:pt modelId="{6E2FC295-1551-6440-BA59-6F76E6C630A8}" type="pres">
      <dgm:prSet presAssocID="{6A11F842-96D9-AC4C-9935-327F48FAE90B}" presName="hierChild4" presStyleCnt="0"/>
      <dgm:spPr/>
    </dgm:pt>
    <dgm:pt modelId="{90213CAA-A1A8-8B4F-B831-5996DBBB58E5}" type="pres">
      <dgm:prSet presAssocID="{6D4A1D08-DF69-1949-BDE9-54EBB1D41EE9}" presName="Name10" presStyleLbl="parChTrans1D2" presStyleIdx="2" presStyleCnt="3"/>
      <dgm:spPr/>
    </dgm:pt>
    <dgm:pt modelId="{24ADBC3D-9728-CE41-8464-C4E67FA04E12}" type="pres">
      <dgm:prSet presAssocID="{07AD75C3-1B99-4342-A80F-14A5ECE8CF5B}" presName="hierRoot2" presStyleCnt="0"/>
      <dgm:spPr/>
    </dgm:pt>
    <dgm:pt modelId="{3169FF4D-4F35-6846-BB2D-03B1F0D29B4A}" type="pres">
      <dgm:prSet presAssocID="{07AD75C3-1B99-4342-A80F-14A5ECE8CF5B}" presName="composite2" presStyleCnt="0"/>
      <dgm:spPr/>
    </dgm:pt>
    <dgm:pt modelId="{3290AE85-1E36-814E-9D4B-46078AEDBDB3}" type="pres">
      <dgm:prSet presAssocID="{07AD75C3-1B99-4342-A80F-14A5ECE8CF5B}" presName="background2" presStyleLbl="node2" presStyleIdx="2" presStyleCnt="3"/>
      <dgm:spPr/>
    </dgm:pt>
    <dgm:pt modelId="{D23B9484-1A8C-CF4B-BEE1-91D9467236CF}" type="pres">
      <dgm:prSet presAssocID="{07AD75C3-1B99-4342-A80F-14A5ECE8CF5B}" presName="text2" presStyleLbl="fgAcc2" presStyleIdx="2" presStyleCnt="3">
        <dgm:presLayoutVars>
          <dgm:chPref val="3"/>
        </dgm:presLayoutVars>
      </dgm:prSet>
      <dgm:spPr/>
    </dgm:pt>
    <dgm:pt modelId="{94E45BA3-A1D9-B844-961F-F116F2BED212}" type="pres">
      <dgm:prSet presAssocID="{07AD75C3-1B99-4342-A80F-14A5ECE8CF5B}" presName="hierChild3" presStyleCnt="0"/>
      <dgm:spPr/>
    </dgm:pt>
    <dgm:pt modelId="{B1D28332-6EB2-8949-B9E6-57F166A79FDF}" type="pres">
      <dgm:prSet presAssocID="{F077A099-9EEF-1545-A6D8-D2708CB05078}" presName="Name17" presStyleLbl="parChTrans1D3" presStyleIdx="5" presStyleCnt="7"/>
      <dgm:spPr/>
    </dgm:pt>
    <dgm:pt modelId="{A95A2BD7-29C4-8240-A332-D872AC03134C}" type="pres">
      <dgm:prSet presAssocID="{3FE3E593-83F1-9B41-AF51-AF6FD6AE4926}" presName="hierRoot3" presStyleCnt="0"/>
      <dgm:spPr/>
    </dgm:pt>
    <dgm:pt modelId="{561F2D84-6769-3B40-93AC-7E3F45247304}" type="pres">
      <dgm:prSet presAssocID="{3FE3E593-83F1-9B41-AF51-AF6FD6AE4926}" presName="composite3" presStyleCnt="0"/>
      <dgm:spPr/>
    </dgm:pt>
    <dgm:pt modelId="{1722712B-4A97-CC40-BEAD-07C002BDCBDD}" type="pres">
      <dgm:prSet presAssocID="{3FE3E593-83F1-9B41-AF51-AF6FD6AE4926}" presName="background3" presStyleLbl="node3" presStyleIdx="5" presStyleCnt="7"/>
      <dgm:spPr/>
    </dgm:pt>
    <dgm:pt modelId="{04EF6C84-5016-9245-98F1-E16335625AAD}" type="pres">
      <dgm:prSet presAssocID="{3FE3E593-83F1-9B41-AF51-AF6FD6AE4926}" presName="text3" presStyleLbl="fgAcc3" presStyleIdx="5" presStyleCnt="7">
        <dgm:presLayoutVars>
          <dgm:chPref val="3"/>
        </dgm:presLayoutVars>
      </dgm:prSet>
      <dgm:spPr/>
    </dgm:pt>
    <dgm:pt modelId="{7B21B5B1-9682-B145-85AB-75C2F2B00D3A}" type="pres">
      <dgm:prSet presAssocID="{3FE3E593-83F1-9B41-AF51-AF6FD6AE4926}" presName="hierChild4" presStyleCnt="0"/>
      <dgm:spPr/>
    </dgm:pt>
    <dgm:pt modelId="{287C505B-8A08-CC40-AE11-3A77293DB4F5}" type="pres">
      <dgm:prSet presAssocID="{E786346A-F9E0-C94B-A1B6-342C41653EB2}" presName="Name17" presStyleLbl="parChTrans1D3" presStyleIdx="6" presStyleCnt="7"/>
      <dgm:spPr/>
    </dgm:pt>
    <dgm:pt modelId="{CCCC4196-1D99-4440-8E0D-92BC9B004E15}" type="pres">
      <dgm:prSet presAssocID="{293B2A05-D705-DC4B-A99A-F1B40018481A}" presName="hierRoot3" presStyleCnt="0"/>
      <dgm:spPr/>
    </dgm:pt>
    <dgm:pt modelId="{85C71A14-55B6-4442-9D1F-0AD3A84A7D86}" type="pres">
      <dgm:prSet presAssocID="{293B2A05-D705-DC4B-A99A-F1B40018481A}" presName="composite3" presStyleCnt="0"/>
      <dgm:spPr/>
    </dgm:pt>
    <dgm:pt modelId="{A12F70F0-5D3B-9C47-8607-65E9A3DEC0B4}" type="pres">
      <dgm:prSet presAssocID="{293B2A05-D705-DC4B-A99A-F1B40018481A}" presName="background3" presStyleLbl="node3" presStyleIdx="6" presStyleCnt="7"/>
      <dgm:spPr/>
    </dgm:pt>
    <dgm:pt modelId="{14EFBB1D-A469-EA4D-9218-A0E6FF4B291A}" type="pres">
      <dgm:prSet presAssocID="{293B2A05-D705-DC4B-A99A-F1B40018481A}" presName="text3" presStyleLbl="fgAcc3" presStyleIdx="6" presStyleCnt="7">
        <dgm:presLayoutVars>
          <dgm:chPref val="3"/>
        </dgm:presLayoutVars>
      </dgm:prSet>
      <dgm:spPr/>
    </dgm:pt>
    <dgm:pt modelId="{33366D5D-D54F-AA40-9F2E-1EB6D0E152F3}" type="pres">
      <dgm:prSet presAssocID="{293B2A05-D705-DC4B-A99A-F1B40018481A}" presName="hierChild4" presStyleCnt="0"/>
      <dgm:spPr/>
    </dgm:pt>
  </dgm:ptLst>
  <dgm:cxnLst>
    <dgm:cxn modelId="{46809405-563C-3B4E-8A94-E687894AE307}" type="presOf" srcId="{3FE3E593-83F1-9B41-AF51-AF6FD6AE4926}" destId="{04EF6C84-5016-9245-98F1-E16335625AAD}" srcOrd="0" destOrd="0" presId="urn:microsoft.com/office/officeart/2005/8/layout/hierarchy1"/>
    <dgm:cxn modelId="{81DD3611-F937-624D-9700-0F0C021FE5E3}" srcId="{9792C0CC-4F23-F147-9E5D-5A2F5435AB7E}" destId="{7ABB9FC1-DF5C-2C41-A6C1-4185A53E1EB7}" srcOrd="1" destOrd="0" parTransId="{84D591F4-5CDB-554A-9907-457A72DE39C7}" sibTransId="{594CED7A-DE2F-0045-9099-7EA96C7F8585}"/>
    <dgm:cxn modelId="{D9607616-E779-7447-AB2D-61963ED34E2E}" type="presOf" srcId="{07AD75C3-1B99-4342-A80F-14A5ECE8CF5B}" destId="{D23B9484-1A8C-CF4B-BEE1-91D9467236CF}" srcOrd="0" destOrd="0" presId="urn:microsoft.com/office/officeart/2005/8/layout/hierarchy1"/>
    <dgm:cxn modelId="{85A57818-AB4F-9442-8386-E98FB447DB7E}" type="presOf" srcId="{6D4A1D08-DF69-1949-BDE9-54EBB1D41EE9}" destId="{90213CAA-A1A8-8B4F-B831-5996DBBB58E5}" srcOrd="0" destOrd="0" presId="urn:microsoft.com/office/officeart/2005/8/layout/hierarchy1"/>
    <dgm:cxn modelId="{D79D9C1B-8C82-DF44-A736-554F3A46FF0A}" type="presOf" srcId="{9333851D-FE0D-1246-B85C-EA3805ACF7FD}" destId="{EC137D63-BBEB-8D40-B952-A8A05C7FD655}" srcOrd="0" destOrd="0" presId="urn:microsoft.com/office/officeart/2005/8/layout/hierarchy1"/>
    <dgm:cxn modelId="{E45ABD32-E31E-E04F-BFB4-8C5ACA628984}" type="presOf" srcId="{EA07867F-A680-5C4B-8BBF-1A626425B5DD}" destId="{E97DF6B3-D41C-9E41-A7CE-438D4080D31F}" srcOrd="0" destOrd="0" presId="urn:microsoft.com/office/officeart/2005/8/layout/hierarchy1"/>
    <dgm:cxn modelId="{F30C5D35-EA5F-6549-9168-A956D361E42F}" srcId="{522B2C96-8911-0846-B29A-024DC7D09B39}" destId="{BF89DE41-3559-734A-B60D-0692FA1A24D3}" srcOrd="0" destOrd="0" parTransId="{A5471BD4-E522-2E47-97FF-A7CDC8457D55}" sibTransId="{7CD6E7A4-B31B-6940-A336-7318F5A53485}"/>
    <dgm:cxn modelId="{A2F1283E-A2B3-F245-A7C0-99D7607E2251}" type="presOf" srcId="{6A11F842-96D9-AC4C-9935-327F48FAE90B}" destId="{E8D2BD55-A71B-1B4E-8C1B-2339CB39667C}" srcOrd="0" destOrd="0" presId="urn:microsoft.com/office/officeart/2005/8/layout/hierarchy1"/>
    <dgm:cxn modelId="{1F1E1849-4D29-C64C-B7E0-FEC53BA1C18C}" srcId="{9792C0CC-4F23-F147-9E5D-5A2F5435AB7E}" destId="{6A11F842-96D9-AC4C-9935-327F48FAE90B}" srcOrd="2" destOrd="0" parTransId="{D39B962E-A39A-0B49-9EBA-ADA7120C01D4}" sibTransId="{54E24985-B8CA-B74A-8E75-36A5A9F2661E}"/>
    <dgm:cxn modelId="{24DC514D-3637-B842-84B9-75B0C184288A}" srcId="{9333851D-FE0D-1246-B85C-EA3805ACF7FD}" destId="{522B2C96-8911-0846-B29A-024DC7D09B39}" srcOrd="0" destOrd="0" parTransId="{07FE03E8-543A-1149-930C-33D9B343B28F}" sibTransId="{92B7DCF8-0623-9142-B66E-2FCF39D693E6}"/>
    <dgm:cxn modelId="{2C852C5A-D9DF-434A-BD3C-F6A6948413C0}" type="presOf" srcId="{BF89DE41-3559-734A-B60D-0692FA1A24D3}" destId="{C5C40903-459D-5A49-A389-B01DC4E2948B}" srcOrd="0" destOrd="0" presId="urn:microsoft.com/office/officeart/2005/8/layout/hierarchy1"/>
    <dgm:cxn modelId="{F5042263-47D8-064C-97E5-60053CBC5846}" type="presOf" srcId="{84D591F4-5CDB-554A-9907-457A72DE39C7}" destId="{24E8BAC3-6039-5C4B-8BA4-383D69217166}" srcOrd="0" destOrd="0" presId="urn:microsoft.com/office/officeart/2005/8/layout/hierarchy1"/>
    <dgm:cxn modelId="{B987F966-164D-6E40-9292-5452A8955149}" srcId="{9792C0CC-4F23-F147-9E5D-5A2F5435AB7E}" destId="{347C78CE-2A44-3845-AF41-02385A3E6080}" srcOrd="0" destOrd="0" parTransId="{1303C1DF-9100-AC48-BC34-B3D657DEA83A}" sibTransId="{0A4E1D6C-FFBA-1948-83AA-86B0B9FF6679}"/>
    <dgm:cxn modelId="{1847696C-B2FB-444A-968B-55A1BC100EB9}" type="presOf" srcId="{1303C1DF-9100-AC48-BC34-B3D657DEA83A}" destId="{AF604AD6-CA5D-AB43-86CE-9B673E82EAE3}" srcOrd="0" destOrd="0" presId="urn:microsoft.com/office/officeart/2005/8/layout/hierarchy1"/>
    <dgm:cxn modelId="{5C49856F-3226-B144-AFB8-DED90AB2F0F5}" srcId="{9333851D-FE0D-1246-B85C-EA3805ACF7FD}" destId="{07AD75C3-1B99-4342-A80F-14A5ECE8CF5B}" srcOrd="2" destOrd="0" parTransId="{6D4A1D08-DF69-1949-BDE9-54EBB1D41EE9}" sibTransId="{9EB5BF6D-E8CB-5245-8E1E-80C09B5F635C}"/>
    <dgm:cxn modelId="{FFCFBC81-563A-D843-9A7F-BAFD463F886F}" srcId="{9333851D-FE0D-1246-B85C-EA3805ACF7FD}" destId="{9792C0CC-4F23-F147-9E5D-5A2F5435AB7E}" srcOrd="1" destOrd="0" parTransId="{EA07867F-A680-5C4B-8BBF-1A626425B5DD}" sibTransId="{3B43272E-BFBF-FA44-8E0B-14E51C8FC69C}"/>
    <dgm:cxn modelId="{C099A294-4354-6C43-AD08-8F6191B06402}" type="presOf" srcId="{7ABB9FC1-DF5C-2C41-A6C1-4185A53E1EB7}" destId="{6E5DC476-FDF3-9840-BD99-54037404D115}" srcOrd="0" destOrd="0" presId="urn:microsoft.com/office/officeart/2005/8/layout/hierarchy1"/>
    <dgm:cxn modelId="{C5D12199-3BB5-004E-80B2-9CCD0A14A695}" type="presOf" srcId="{D39B962E-A39A-0B49-9EBA-ADA7120C01D4}" destId="{5CE40F70-7444-D64C-A8A2-83BC79BFA045}" srcOrd="0" destOrd="0" presId="urn:microsoft.com/office/officeart/2005/8/layout/hierarchy1"/>
    <dgm:cxn modelId="{9A6413A3-CD35-DF41-983B-43C74EE8CB2E}" type="presOf" srcId="{522B2C96-8911-0846-B29A-024DC7D09B39}" destId="{DC46A91E-7DC5-EF42-9A6B-3D3CA5029EEF}" srcOrd="0" destOrd="0" presId="urn:microsoft.com/office/officeart/2005/8/layout/hierarchy1"/>
    <dgm:cxn modelId="{B35B6BAC-62CF-2E4F-88C9-F4FEF4314CA4}" type="presOf" srcId="{293B2A05-D705-DC4B-A99A-F1B40018481A}" destId="{14EFBB1D-A469-EA4D-9218-A0E6FF4B291A}" srcOrd="0" destOrd="0" presId="urn:microsoft.com/office/officeart/2005/8/layout/hierarchy1"/>
    <dgm:cxn modelId="{D9D140AF-4EC8-3D44-8D0A-27C968C4DDC3}" type="presOf" srcId="{07FE03E8-543A-1149-930C-33D9B343B28F}" destId="{E5DDDD9A-B8DB-CF42-AF3A-D4221CE53038}" srcOrd="0" destOrd="0" presId="urn:microsoft.com/office/officeart/2005/8/layout/hierarchy1"/>
    <dgm:cxn modelId="{8901D2B2-90A3-FF45-86D0-CEB424F93A39}" srcId="{07AD75C3-1B99-4342-A80F-14A5ECE8CF5B}" destId="{3FE3E593-83F1-9B41-AF51-AF6FD6AE4926}" srcOrd="0" destOrd="0" parTransId="{F077A099-9EEF-1545-A6D8-D2708CB05078}" sibTransId="{6B1F3DB6-64B7-8140-990A-716DA894A4B5}"/>
    <dgm:cxn modelId="{127D33C0-6366-6247-BF9C-31EAA02C8240}" type="presOf" srcId="{AD50AE2D-4F2F-964D-A94D-EAD0ABB3ED7F}" destId="{158A9BCA-8CEE-6343-9545-B0B600C3B985}" srcOrd="0" destOrd="0" presId="urn:microsoft.com/office/officeart/2005/8/layout/hierarchy1"/>
    <dgm:cxn modelId="{2E329EC8-04C6-AB4C-9A69-FF29497D1686}" type="presOf" srcId="{E786346A-F9E0-C94B-A1B6-342C41653EB2}" destId="{287C505B-8A08-CC40-AE11-3A77293DB4F5}" srcOrd="0" destOrd="0" presId="urn:microsoft.com/office/officeart/2005/8/layout/hierarchy1"/>
    <dgm:cxn modelId="{354E1ECA-649F-0B4B-9505-EDCDF46C9B8A}" type="presOf" srcId="{3BB41AED-F530-3A4F-A749-E21DB114868A}" destId="{9A0AC3DB-CB59-7F45-A85A-1C101909D2A3}" srcOrd="0" destOrd="0" presId="urn:microsoft.com/office/officeart/2005/8/layout/hierarchy1"/>
    <dgm:cxn modelId="{8403AECA-30C0-B346-A61E-B74D56E426A1}" type="presOf" srcId="{5408F94C-45B2-F842-AD9F-24124AC56219}" destId="{798C9B45-D8FD-254A-9FBE-1EB2F6D5E20F}" srcOrd="0" destOrd="0" presId="urn:microsoft.com/office/officeart/2005/8/layout/hierarchy1"/>
    <dgm:cxn modelId="{8A7C62D5-2E36-204A-9C6C-F88748D836CC}" srcId="{522B2C96-8911-0846-B29A-024DC7D09B39}" destId="{5408F94C-45B2-F842-AD9F-24124AC56219}" srcOrd="1" destOrd="0" parTransId="{3BB41AED-F530-3A4F-A749-E21DB114868A}" sibTransId="{4B1FACB9-1D87-3F40-9876-8E45225A46EA}"/>
    <dgm:cxn modelId="{A97DF7DB-6DB4-EE4C-A50F-0A9018A21283}" type="presOf" srcId="{F077A099-9EEF-1545-A6D8-D2708CB05078}" destId="{B1D28332-6EB2-8949-B9E6-57F166A79FDF}" srcOrd="0" destOrd="0" presId="urn:microsoft.com/office/officeart/2005/8/layout/hierarchy1"/>
    <dgm:cxn modelId="{B9F624DE-4E78-1C4B-AC4E-714E6188CE0C}" type="presOf" srcId="{347C78CE-2A44-3845-AF41-02385A3E6080}" destId="{72A0B026-9123-E040-A5B6-6D2F6B532734}" srcOrd="0" destOrd="0" presId="urn:microsoft.com/office/officeart/2005/8/layout/hierarchy1"/>
    <dgm:cxn modelId="{ADE52EE8-CAD8-3145-8D3F-9AB8656E9F79}" srcId="{07AD75C3-1B99-4342-A80F-14A5ECE8CF5B}" destId="{293B2A05-D705-DC4B-A99A-F1B40018481A}" srcOrd="1" destOrd="0" parTransId="{E786346A-F9E0-C94B-A1B6-342C41653EB2}" sibTransId="{D0F7AA80-7CEE-4F47-AC92-F861ACF9A308}"/>
    <dgm:cxn modelId="{DD4CFFEA-71B7-9443-85AC-974D2CA3F37D}" type="presOf" srcId="{A5471BD4-E522-2E47-97FF-A7CDC8457D55}" destId="{B1076086-8FC2-B64F-B762-29F27BFEC7FA}" srcOrd="0" destOrd="0" presId="urn:microsoft.com/office/officeart/2005/8/layout/hierarchy1"/>
    <dgm:cxn modelId="{3871BCEC-EC8E-CE49-BFF1-46A158EDFA35}" type="presOf" srcId="{9792C0CC-4F23-F147-9E5D-5A2F5435AB7E}" destId="{73F2466E-B9BE-8840-AC1C-E5A650003D8B}" srcOrd="0" destOrd="0" presId="urn:microsoft.com/office/officeart/2005/8/layout/hierarchy1"/>
    <dgm:cxn modelId="{1B65D9FE-8AA9-4646-916F-F6DC28DE627F}" srcId="{AD50AE2D-4F2F-964D-A94D-EAD0ABB3ED7F}" destId="{9333851D-FE0D-1246-B85C-EA3805ACF7FD}" srcOrd="0" destOrd="0" parTransId="{3F354A43-49DA-B142-AC49-E16DB3FCA851}" sibTransId="{3AA36EF7-54C2-BA4E-8AD4-66932DD52A49}"/>
    <dgm:cxn modelId="{C375AD7E-6299-0641-A999-F69F65A7F4FA}" type="presParOf" srcId="{158A9BCA-8CEE-6343-9545-B0B600C3B985}" destId="{DB7D66F6-114A-E242-BA9F-E0B05AA9BDA3}" srcOrd="0" destOrd="0" presId="urn:microsoft.com/office/officeart/2005/8/layout/hierarchy1"/>
    <dgm:cxn modelId="{6BAE747A-B540-CF42-81F2-253627612C23}" type="presParOf" srcId="{DB7D66F6-114A-E242-BA9F-E0B05AA9BDA3}" destId="{F5BECEE5-4F95-C747-A7E0-DF48B4C42EBF}" srcOrd="0" destOrd="0" presId="urn:microsoft.com/office/officeart/2005/8/layout/hierarchy1"/>
    <dgm:cxn modelId="{142C93D7-D7AA-4D4A-9DA7-7720CA6EDFFF}" type="presParOf" srcId="{F5BECEE5-4F95-C747-A7E0-DF48B4C42EBF}" destId="{DD810552-CA80-454C-A71F-2D610241E98F}" srcOrd="0" destOrd="0" presId="urn:microsoft.com/office/officeart/2005/8/layout/hierarchy1"/>
    <dgm:cxn modelId="{2C7987F3-BFE0-5D4E-A0DD-A6190692E41B}" type="presParOf" srcId="{F5BECEE5-4F95-C747-A7E0-DF48B4C42EBF}" destId="{EC137D63-BBEB-8D40-B952-A8A05C7FD655}" srcOrd="1" destOrd="0" presId="urn:microsoft.com/office/officeart/2005/8/layout/hierarchy1"/>
    <dgm:cxn modelId="{33682966-C0BC-8E4F-9ACA-B93F803B0E13}" type="presParOf" srcId="{DB7D66F6-114A-E242-BA9F-E0B05AA9BDA3}" destId="{7319F0FA-CC82-1946-A061-1A5D8AB307D2}" srcOrd="1" destOrd="0" presId="urn:microsoft.com/office/officeart/2005/8/layout/hierarchy1"/>
    <dgm:cxn modelId="{460724D6-EEC4-3742-A266-F20B11E0362D}" type="presParOf" srcId="{7319F0FA-CC82-1946-A061-1A5D8AB307D2}" destId="{E5DDDD9A-B8DB-CF42-AF3A-D4221CE53038}" srcOrd="0" destOrd="0" presId="urn:microsoft.com/office/officeart/2005/8/layout/hierarchy1"/>
    <dgm:cxn modelId="{450A9461-EB99-4F4F-8167-DC18BD164281}" type="presParOf" srcId="{7319F0FA-CC82-1946-A061-1A5D8AB307D2}" destId="{C4805829-E50D-ED41-A95D-BCC662B68EA6}" srcOrd="1" destOrd="0" presId="urn:microsoft.com/office/officeart/2005/8/layout/hierarchy1"/>
    <dgm:cxn modelId="{8E1CFB99-6FA8-3B41-B350-A113CCC77B30}" type="presParOf" srcId="{C4805829-E50D-ED41-A95D-BCC662B68EA6}" destId="{E867F807-86EC-E741-A9ED-2C1FC1B7CA20}" srcOrd="0" destOrd="0" presId="urn:microsoft.com/office/officeart/2005/8/layout/hierarchy1"/>
    <dgm:cxn modelId="{01EFB8B7-2B78-2B4C-A91B-70D4BC69D690}" type="presParOf" srcId="{E867F807-86EC-E741-A9ED-2C1FC1B7CA20}" destId="{BE217CDB-D5F9-634F-A477-02945A048981}" srcOrd="0" destOrd="0" presId="urn:microsoft.com/office/officeart/2005/8/layout/hierarchy1"/>
    <dgm:cxn modelId="{F5433EB1-EA19-7C44-94B3-3B153B14CA68}" type="presParOf" srcId="{E867F807-86EC-E741-A9ED-2C1FC1B7CA20}" destId="{DC46A91E-7DC5-EF42-9A6B-3D3CA5029EEF}" srcOrd="1" destOrd="0" presId="urn:microsoft.com/office/officeart/2005/8/layout/hierarchy1"/>
    <dgm:cxn modelId="{54404D88-9343-654A-8D26-927D1F0BD3AF}" type="presParOf" srcId="{C4805829-E50D-ED41-A95D-BCC662B68EA6}" destId="{D6CAF44C-7675-1A4E-A702-D8D2577BEA93}" srcOrd="1" destOrd="0" presId="urn:microsoft.com/office/officeart/2005/8/layout/hierarchy1"/>
    <dgm:cxn modelId="{C7095F21-8F80-6244-899C-171BCEEE2563}" type="presParOf" srcId="{D6CAF44C-7675-1A4E-A702-D8D2577BEA93}" destId="{B1076086-8FC2-B64F-B762-29F27BFEC7FA}" srcOrd="0" destOrd="0" presId="urn:microsoft.com/office/officeart/2005/8/layout/hierarchy1"/>
    <dgm:cxn modelId="{3283E34A-F0C3-B54B-B6A2-3B6E7F0190A3}" type="presParOf" srcId="{D6CAF44C-7675-1A4E-A702-D8D2577BEA93}" destId="{4A8DD8C0-96E9-D044-AC76-39C47833E9ED}" srcOrd="1" destOrd="0" presId="urn:microsoft.com/office/officeart/2005/8/layout/hierarchy1"/>
    <dgm:cxn modelId="{937DEC4E-735F-1846-9D3F-DF9DFD768D31}" type="presParOf" srcId="{4A8DD8C0-96E9-D044-AC76-39C47833E9ED}" destId="{AADECC0E-1DA3-9D4C-A43F-D0D0D976E6DE}" srcOrd="0" destOrd="0" presId="urn:microsoft.com/office/officeart/2005/8/layout/hierarchy1"/>
    <dgm:cxn modelId="{79061B4E-E798-7E40-95BC-74ABA8E3D80C}" type="presParOf" srcId="{AADECC0E-1DA3-9D4C-A43F-D0D0D976E6DE}" destId="{D3E5C301-6D5A-4C4A-A618-DEBD4F428084}" srcOrd="0" destOrd="0" presId="urn:microsoft.com/office/officeart/2005/8/layout/hierarchy1"/>
    <dgm:cxn modelId="{FA14F187-DB25-AD4F-AC2C-CD74ED5FFB0A}" type="presParOf" srcId="{AADECC0E-1DA3-9D4C-A43F-D0D0D976E6DE}" destId="{C5C40903-459D-5A49-A389-B01DC4E2948B}" srcOrd="1" destOrd="0" presId="urn:microsoft.com/office/officeart/2005/8/layout/hierarchy1"/>
    <dgm:cxn modelId="{1EF1F3A2-AF92-2449-898D-6B844F838727}" type="presParOf" srcId="{4A8DD8C0-96E9-D044-AC76-39C47833E9ED}" destId="{D4BE0204-8425-0C44-834B-50046993812A}" srcOrd="1" destOrd="0" presId="urn:microsoft.com/office/officeart/2005/8/layout/hierarchy1"/>
    <dgm:cxn modelId="{7529B035-C9C3-8342-9191-EF3073768520}" type="presParOf" srcId="{D6CAF44C-7675-1A4E-A702-D8D2577BEA93}" destId="{9A0AC3DB-CB59-7F45-A85A-1C101909D2A3}" srcOrd="2" destOrd="0" presId="urn:microsoft.com/office/officeart/2005/8/layout/hierarchy1"/>
    <dgm:cxn modelId="{540770C7-256E-A14E-BFF8-2AD48E4338A3}" type="presParOf" srcId="{D6CAF44C-7675-1A4E-A702-D8D2577BEA93}" destId="{29B4F85A-67EA-3C48-B722-BF807F019542}" srcOrd="3" destOrd="0" presId="urn:microsoft.com/office/officeart/2005/8/layout/hierarchy1"/>
    <dgm:cxn modelId="{07C7DB28-65F5-B84A-B68E-96BEE8E6C0F8}" type="presParOf" srcId="{29B4F85A-67EA-3C48-B722-BF807F019542}" destId="{33988B79-A922-1B4C-AF42-0FBBE56EB276}" srcOrd="0" destOrd="0" presId="urn:microsoft.com/office/officeart/2005/8/layout/hierarchy1"/>
    <dgm:cxn modelId="{312543E7-5EF5-4F40-9C99-3BBFC4F7DC49}" type="presParOf" srcId="{33988B79-A922-1B4C-AF42-0FBBE56EB276}" destId="{1BBE793E-1473-4A4F-95EF-87EB7A55B65D}" srcOrd="0" destOrd="0" presId="urn:microsoft.com/office/officeart/2005/8/layout/hierarchy1"/>
    <dgm:cxn modelId="{AA1330AD-F8C1-714C-A388-FD221EA59BD5}" type="presParOf" srcId="{33988B79-A922-1B4C-AF42-0FBBE56EB276}" destId="{798C9B45-D8FD-254A-9FBE-1EB2F6D5E20F}" srcOrd="1" destOrd="0" presId="urn:microsoft.com/office/officeart/2005/8/layout/hierarchy1"/>
    <dgm:cxn modelId="{3248B52C-A9D5-2047-BDF3-3016C87D47C7}" type="presParOf" srcId="{29B4F85A-67EA-3C48-B722-BF807F019542}" destId="{5369857B-CE03-234E-8DDF-64C051FA4154}" srcOrd="1" destOrd="0" presId="urn:microsoft.com/office/officeart/2005/8/layout/hierarchy1"/>
    <dgm:cxn modelId="{C99127F1-7BF7-7C47-9D5C-895A54E97F51}" type="presParOf" srcId="{7319F0FA-CC82-1946-A061-1A5D8AB307D2}" destId="{E97DF6B3-D41C-9E41-A7CE-438D4080D31F}" srcOrd="2" destOrd="0" presId="urn:microsoft.com/office/officeart/2005/8/layout/hierarchy1"/>
    <dgm:cxn modelId="{D80D5F01-E7F7-C947-B9A1-BA3093D04221}" type="presParOf" srcId="{7319F0FA-CC82-1946-A061-1A5D8AB307D2}" destId="{FA3E41A1-C4A0-8343-A815-EA32F56824DD}" srcOrd="3" destOrd="0" presId="urn:microsoft.com/office/officeart/2005/8/layout/hierarchy1"/>
    <dgm:cxn modelId="{0186047C-FA2F-5541-86D0-C68D733D4CCB}" type="presParOf" srcId="{FA3E41A1-C4A0-8343-A815-EA32F56824DD}" destId="{BAF6E0EB-4F34-FE4B-BC7A-A50090CFAEC5}" srcOrd="0" destOrd="0" presId="urn:microsoft.com/office/officeart/2005/8/layout/hierarchy1"/>
    <dgm:cxn modelId="{FF7CD04D-A848-7D4A-905A-15182A2B466F}" type="presParOf" srcId="{BAF6E0EB-4F34-FE4B-BC7A-A50090CFAEC5}" destId="{C8D0656D-8AEA-9A42-9A37-6A90D66A0BC6}" srcOrd="0" destOrd="0" presId="urn:microsoft.com/office/officeart/2005/8/layout/hierarchy1"/>
    <dgm:cxn modelId="{49C21093-0085-6C4C-974A-C2ADF6463E84}" type="presParOf" srcId="{BAF6E0EB-4F34-FE4B-BC7A-A50090CFAEC5}" destId="{73F2466E-B9BE-8840-AC1C-E5A650003D8B}" srcOrd="1" destOrd="0" presId="urn:microsoft.com/office/officeart/2005/8/layout/hierarchy1"/>
    <dgm:cxn modelId="{E3FE3903-C41B-564C-AB5B-71514816E08B}" type="presParOf" srcId="{FA3E41A1-C4A0-8343-A815-EA32F56824DD}" destId="{7758BDFE-4DC5-F548-B28C-794961009A06}" srcOrd="1" destOrd="0" presId="urn:microsoft.com/office/officeart/2005/8/layout/hierarchy1"/>
    <dgm:cxn modelId="{4442AF11-8259-644F-AD08-667FD5A75AD4}" type="presParOf" srcId="{7758BDFE-4DC5-F548-B28C-794961009A06}" destId="{AF604AD6-CA5D-AB43-86CE-9B673E82EAE3}" srcOrd="0" destOrd="0" presId="urn:microsoft.com/office/officeart/2005/8/layout/hierarchy1"/>
    <dgm:cxn modelId="{C727DEC8-3F86-6A44-8C1E-644A368F58E4}" type="presParOf" srcId="{7758BDFE-4DC5-F548-B28C-794961009A06}" destId="{F1948977-F347-C94B-B769-35E0AA423E88}" srcOrd="1" destOrd="0" presId="urn:microsoft.com/office/officeart/2005/8/layout/hierarchy1"/>
    <dgm:cxn modelId="{E4F8EB92-5A6A-2845-AE05-6A5529B6A2A3}" type="presParOf" srcId="{F1948977-F347-C94B-B769-35E0AA423E88}" destId="{48711550-D12C-E64A-930F-8E583DB02B33}" srcOrd="0" destOrd="0" presId="urn:microsoft.com/office/officeart/2005/8/layout/hierarchy1"/>
    <dgm:cxn modelId="{7C95D3E1-44A6-D347-9C2C-DD23E99D5AA6}" type="presParOf" srcId="{48711550-D12C-E64A-930F-8E583DB02B33}" destId="{D077B198-AEAE-2043-9A21-811F0777E6B0}" srcOrd="0" destOrd="0" presId="urn:microsoft.com/office/officeart/2005/8/layout/hierarchy1"/>
    <dgm:cxn modelId="{97073AF4-993C-2C4A-94EF-8D21F3DFD8E6}" type="presParOf" srcId="{48711550-D12C-E64A-930F-8E583DB02B33}" destId="{72A0B026-9123-E040-A5B6-6D2F6B532734}" srcOrd="1" destOrd="0" presId="urn:microsoft.com/office/officeart/2005/8/layout/hierarchy1"/>
    <dgm:cxn modelId="{2615A153-278D-514A-B320-C1B843FFC6A3}" type="presParOf" srcId="{F1948977-F347-C94B-B769-35E0AA423E88}" destId="{E1EDD684-F5A8-7A46-A5E4-593A22856D3C}" srcOrd="1" destOrd="0" presId="urn:microsoft.com/office/officeart/2005/8/layout/hierarchy1"/>
    <dgm:cxn modelId="{315D24B9-E940-8243-A2BB-572519E47010}" type="presParOf" srcId="{7758BDFE-4DC5-F548-B28C-794961009A06}" destId="{24E8BAC3-6039-5C4B-8BA4-383D69217166}" srcOrd="2" destOrd="0" presId="urn:microsoft.com/office/officeart/2005/8/layout/hierarchy1"/>
    <dgm:cxn modelId="{FFE2676B-04A3-C742-ADA7-A79514A680E2}" type="presParOf" srcId="{7758BDFE-4DC5-F548-B28C-794961009A06}" destId="{DD896DBD-80B5-B34F-A3FE-48C7609B957D}" srcOrd="3" destOrd="0" presId="urn:microsoft.com/office/officeart/2005/8/layout/hierarchy1"/>
    <dgm:cxn modelId="{FEFC6197-5DF1-4D40-B654-15CB1BE543E8}" type="presParOf" srcId="{DD896DBD-80B5-B34F-A3FE-48C7609B957D}" destId="{24E3B13D-4464-A54B-9B72-67944475F670}" srcOrd="0" destOrd="0" presId="urn:microsoft.com/office/officeart/2005/8/layout/hierarchy1"/>
    <dgm:cxn modelId="{DA048584-4C5A-EE40-A868-D05D52537C8F}" type="presParOf" srcId="{24E3B13D-4464-A54B-9B72-67944475F670}" destId="{836D8867-792A-7C44-BA9C-F3082EC3013C}" srcOrd="0" destOrd="0" presId="urn:microsoft.com/office/officeart/2005/8/layout/hierarchy1"/>
    <dgm:cxn modelId="{B6769805-66AE-0C49-BDEE-C309A6377457}" type="presParOf" srcId="{24E3B13D-4464-A54B-9B72-67944475F670}" destId="{6E5DC476-FDF3-9840-BD99-54037404D115}" srcOrd="1" destOrd="0" presId="urn:microsoft.com/office/officeart/2005/8/layout/hierarchy1"/>
    <dgm:cxn modelId="{6435098F-1539-B44B-884F-857F22B5BA87}" type="presParOf" srcId="{DD896DBD-80B5-B34F-A3FE-48C7609B957D}" destId="{2C59D124-8C6C-B54F-BCB4-F75F32F0F045}" srcOrd="1" destOrd="0" presId="urn:microsoft.com/office/officeart/2005/8/layout/hierarchy1"/>
    <dgm:cxn modelId="{8C324A70-19BC-084A-9944-AA477ACEE74F}" type="presParOf" srcId="{7758BDFE-4DC5-F548-B28C-794961009A06}" destId="{5CE40F70-7444-D64C-A8A2-83BC79BFA045}" srcOrd="4" destOrd="0" presId="urn:microsoft.com/office/officeart/2005/8/layout/hierarchy1"/>
    <dgm:cxn modelId="{1DB40822-B212-3E48-B0B2-8A5AE7C24CD9}" type="presParOf" srcId="{7758BDFE-4DC5-F548-B28C-794961009A06}" destId="{B11ADE5E-BB6D-AE4E-990A-0BF780E1DE2A}" srcOrd="5" destOrd="0" presId="urn:microsoft.com/office/officeart/2005/8/layout/hierarchy1"/>
    <dgm:cxn modelId="{4B9D6B7D-B48D-6C40-A213-FCA27DD0C070}" type="presParOf" srcId="{B11ADE5E-BB6D-AE4E-990A-0BF780E1DE2A}" destId="{7F1D5C11-0D33-9A4D-91B1-3B3B292A4C31}" srcOrd="0" destOrd="0" presId="urn:microsoft.com/office/officeart/2005/8/layout/hierarchy1"/>
    <dgm:cxn modelId="{1F8DE80C-9C86-404B-B05C-83FCEFA0FB89}" type="presParOf" srcId="{7F1D5C11-0D33-9A4D-91B1-3B3B292A4C31}" destId="{09489959-022B-5544-9AF7-B0803632E4FC}" srcOrd="0" destOrd="0" presId="urn:microsoft.com/office/officeart/2005/8/layout/hierarchy1"/>
    <dgm:cxn modelId="{A30C8C62-43BD-824C-A68E-DAD82397B83F}" type="presParOf" srcId="{7F1D5C11-0D33-9A4D-91B1-3B3B292A4C31}" destId="{E8D2BD55-A71B-1B4E-8C1B-2339CB39667C}" srcOrd="1" destOrd="0" presId="urn:microsoft.com/office/officeart/2005/8/layout/hierarchy1"/>
    <dgm:cxn modelId="{7DEC110B-070C-0D4C-9F81-85F5F1BD6476}" type="presParOf" srcId="{B11ADE5E-BB6D-AE4E-990A-0BF780E1DE2A}" destId="{6E2FC295-1551-6440-BA59-6F76E6C630A8}" srcOrd="1" destOrd="0" presId="urn:microsoft.com/office/officeart/2005/8/layout/hierarchy1"/>
    <dgm:cxn modelId="{BD79687A-B524-DD49-B38C-85C11DAC2F47}" type="presParOf" srcId="{7319F0FA-CC82-1946-A061-1A5D8AB307D2}" destId="{90213CAA-A1A8-8B4F-B831-5996DBBB58E5}" srcOrd="4" destOrd="0" presId="urn:microsoft.com/office/officeart/2005/8/layout/hierarchy1"/>
    <dgm:cxn modelId="{8A294F06-E9AA-E44A-9720-F5283396F806}" type="presParOf" srcId="{7319F0FA-CC82-1946-A061-1A5D8AB307D2}" destId="{24ADBC3D-9728-CE41-8464-C4E67FA04E12}" srcOrd="5" destOrd="0" presId="urn:microsoft.com/office/officeart/2005/8/layout/hierarchy1"/>
    <dgm:cxn modelId="{9BB4A1C1-779B-284C-BCFD-1125E6207CC6}" type="presParOf" srcId="{24ADBC3D-9728-CE41-8464-C4E67FA04E12}" destId="{3169FF4D-4F35-6846-BB2D-03B1F0D29B4A}" srcOrd="0" destOrd="0" presId="urn:microsoft.com/office/officeart/2005/8/layout/hierarchy1"/>
    <dgm:cxn modelId="{41D0D35F-437B-474B-8F9D-8BAE85AD7219}" type="presParOf" srcId="{3169FF4D-4F35-6846-BB2D-03B1F0D29B4A}" destId="{3290AE85-1E36-814E-9D4B-46078AEDBDB3}" srcOrd="0" destOrd="0" presId="urn:microsoft.com/office/officeart/2005/8/layout/hierarchy1"/>
    <dgm:cxn modelId="{D4BF9F99-AAD4-7D4B-B592-9511C94D5288}" type="presParOf" srcId="{3169FF4D-4F35-6846-BB2D-03B1F0D29B4A}" destId="{D23B9484-1A8C-CF4B-BEE1-91D9467236CF}" srcOrd="1" destOrd="0" presId="urn:microsoft.com/office/officeart/2005/8/layout/hierarchy1"/>
    <dgm:cxn modelId="{97635DD5-781D-1F4B-AF2D-6EC8744A62FC}" type="presParOf" srcId="{24ADBC3D-9728-CE41-8464-C4E67FA04E12}" destId="{94E45BA3-A1D9-B844-961F-F116F2BED212}" srcOrd="1" destOrd="0" presId="urn:microsoft.com/office/officeart/2005/8/layout/hierarchy1"/>
    <dgm:cxn modelId="{4B893A8D-42F0-A94E-B7EA-43A83C24D498}" type="presParOf" srcId="{94E45BA3-A1D9-B844-961F-F116F2BED212}" destId="{B1D28332-6EB2-8949-B9E6-57F166A79FDF}" srcOrd="0" destOrd="0" presId="urn:microsoft.com/office/officeart/2005/8/layout/hierarchy1"/>
    <dgm:cxn modelId="{52C608DE-8BCD-024D-B98B-6B1BA6AD1D64}" type="presParOf" srcId="{94E45BA3-A1D9-B844-961F-F116F2BED212}" destId="{A95A2BD7-29C4-8240-A332-D872AC03134C}" srcOrd="1" destOrd="0" presId="urn:microsoft.com/office/officeart/2005/8/layout/hierarchy1"/>
    <dgm:cxn modelId="{008F8760-CB0C-3A44-958F-8B6866CCA61C}" type="presParOf" srcId="{A95A2BD7-29C4-8240-A332-D872AC03134C}" destId="{561F2D84-6769-3B40-93AC-7E3F45247304}" srcOrd="0" destOrd="0" presId="urn:microsoft.com/office/officeart/2005/8/layout/hierarchy1"/>
    <dgm:cxn modelId="{147F1A34-51E2-3E44-90AF-B58EDD08C658}" type="presParOf" srcId="{561F2D84-6769-3B40-93AC-7E3F45247304}" destId="{1722712B-4A97-CC40-BEAD-07C002BDCBDD}" srcOrd="0" destOrd="0" presId="urn:microsoft.com/office/officeart/2005/8/layout/hierarchy1"/>
    <dgm:cxn modelId="{8AEF8D7F-5F31-8948-A769-7F5120C1CE7A}" type="presParOf" srcId="{561F2D84-6769-3B40-93AC-7E3F45247304}" destId="{04EF6C84-5016-9245-98F1-E16335625AAD}" srcOrd="1" destOrd="0" presId="urn:microsoft.com/office/officeart/2005/8/layout/hierarchy1"/>
    <dgm:cxn modelId="{4E85AF6A-BB45-EA49-A121-F21F5F547E6D}" type="presParOf" srcId="{A95A2BD7-29C4-8240-A332-D872AC03134C}" destId="{7B21B5B1-9682-B145-85AB-75C2F2B00D3A}" srcOrd="1" destOrd="0" presId="urn:microsoft.com/office/officeart/2005/8/layout/hierarchy1"/>
    <dgm:cxn modelId="{74D253EC-2464-114A-B3A5-CE4E9142FB9F}" type="presParOf" srcId="{94E45BA3-A1D9-B844-961F-F116F2BED212}" destId="{287C505B-8A08-CC40-AE11-3A77293DB4F5}" srcOrd="2" destOrd="0" presId="urn:microsoft.com/office/officeart/2005/8/layout/hierarchy1"/>
    <dgm:cxn modelId="{80329BBA-5FFD-634E-9D96-71CC5AA4BCED}" type="presParOf" srcId="{94E45BA3-A1D9-B844-961F-F116F2BED212}" destId="{CCCC4196-1D99-4440-8E0D-92BC9B004E15}" srcOrd="3" destOrd="0" presId="urn:microsoft.com/office/officeart/2005/8/layout/hierarchy1"/>
    <dgm:cxn modelId="{2A8D449A-1FDE-E64A-8232-394165675FF1}" type="presParOf" srcId="{CCCC4196-1D99-4440-8E0D-92BC9B004E15}" destId="{85C71A14-55B6-4442-9D1F-0AD3A84A7D86}" srcOrd="0" destOrd="0" presId="urn:microsoft.com/office/officeart/2005/8/layout/hierarchy1"/>
    <dgm:cxn modelId="{A43B23ED-3773-6C4B-B414-26B53E231C54}" type="presParOf" srcId="{85C71A14-55B6-4442-9D1F-0AD3A84A7D86}" destId="{A12F70F0-5D3B-9C47-8607-65E9A3DEC0B4}" srcOrd="0" destOrd="0" presId="urn:microsoft.com/office/officeart/2005/8/layout/hierarchy1"/>
    <dgm:cxn modelId="{014EE996-799E-AE4C-9C07-6642EE812764}" type="presParOf" srcId="{85C71A14-55B6-4442-9D1F-0AD3A84A7D86}" destId="{14EFBB1D-A469-EA4D-9218-A0E6FF4B291A}" srcOrd="1" destOrd="0" presId="urn:microsoft.com/office/officeart/2005/8/layout/hierarchy1"/>
    <dgm:cxn modelId="{F80B01F9-076B-3E45-AA7B-9DE4132A1052}" type="presParOf" srcId="{CCCC4196-1D99-4440-8E0D-92BC9B004E15}" destId="{33366D5D-D54F-AA40-9F2E-1EB6D0E152F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C505B-8A08-CC40-AE11-3A77293DB4F5}">
      <dsp:nvSpPr>
        <dsp:cNvPr id="0" name=""/>
        <dsp:cNvSpPr/>
      </dsp:nvSpPr>
      <dsp:spPr>
        <a:xfrm>
          <a:off x="9893557" y="4108509"/>
          <a:ext cx="836286" cy="397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222"/>
              </a:lnTo>
              <a:lnTo>
                <a:pt x="836286" y="271222"/>
              </a:lnTo>
              <a:lnTo>
                <a:pt x="836286" y="3979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28332-6EB2-8949-B9E6-57F166A79FDF}">
      <dsp:nvSpPr>
        <dsp:cNvPr id="0" name=""/>
        <dsp:cNvSpPr/>
      </dsp:nvSpPr>
      <dsp:spPr>
        <a:xfrm>
          <a:off x="9057270" y="4108509"/>
          <a:ext cx="836286" cy="397996"/>
        </a:xfrm>
        <a:custGeom>
          <a:avLst/>
          <a:gdLst/>
          <a:ahLst/>
          <a:cxnLst/>
          <a:rect l="0" t="0" r="0" b="0"/>
          <a:pathLst>
            <a:path>
              <a:moveTo>
                <a:pt x="836286" y="0"/>
              </a:moveTo>
              <a:lnTo>
                <a:pt x="836286" y="271222"/>
              </a:lnTo>
              <a:lnTo>
                <a:pt x="0" y="271222"/>
              </a:lnTo>
              <a:lnTo>
                <a:pt x="0" y="3979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13CAA-A1A8-8B4F-B831-5996DBBB58E5}">
      <dsp:nvSpPr>
        <dsp:cNvPr id="0" name=""/>
        <dsp:cNvSpPr/>
      </dsp:nvSpPr>
      <dsp:spPr>
        <a:xfrm>
          <a:off x="5712125" y="2841536"/>
          <a:ext cx="4181431" cy="397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222"/>
              </a:lnTo>
              <a:lnTo>
                <a:pt x="4181431" y="271222"/>
              </a:lnTo>
              <a:lnTo>
                <a:pt x="4181431" y="3979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40F70-7444-D64C-A8A2-83BC79BFA045}">
      <dsp:nvSpPr>
        <dsp:cNvPr id="0" name=""/>
        <dsp:cNvSpPr/>
      </dsp:nvSpPr>
      <dsp:spPr>
        <a:xfrm>
          <a:off x="5712125" y="4108509"/>
          <a:ext cx="1672572" cy="397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222"/>
              </a:lnTo>
              <a:lnTo>
                <a:pt x="1672572" y="271222"/>
              </a:lnTo>
              <a:lnTo>
                <a:pt x="1672572" y="3979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8BAC3-6039-5C4B-8BA4-383D69217166}">
      <dsp:nvSpPr>
        <dsp:cNvPr id="0" name=""/>
        <dsp:cNvSpPr/>
      </dsp:nvSpPr>
      <dsp:spPr>
        <a:xfrm>
          <a:off x="5666405" y="4108509"/>
          <a:ext cx="91440" cy="3979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79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04AD6-CA5D-AB43-86CE-9B673E82EAE3}">
      <dsp:nvSpPr>
        <dsp:cNvPr id="0" name=""/>
        <dsp:cNvSpPr/>
      </dsp:nvSpPr>
      <dsp:spPr>
        <a:xfrm>
          <a:off x="4039553" y="4108509"/>
          <a:ext cx="1672572" cy="397996"/>
        </a:xfrm>
        <a:custGeom>
          <a:avLst/>
          <a:gdLst/>
          <a:ahLst/>
          <a:cxnLst/>
          <a:rect l="0" t="0" r="0" b="0"/>
          <a:pathLst>
            <a:path>
              <a:moveTo>
                <a:pt x="1672572" y="0"/>
              </a:moveTo>
              <a:lnTo>
                <a:pt x="1672572" y="271222"/>
              </a:lnTo>
              <a:lnTo>
                <a:pt x="0" y="271222"/>
              </a:lnTo>
              <a:lnTo>
                <a:pt x="0" y="3979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7DF6B3-D41C-9E41-A7CE-438D4080D31F}">
      <dsp:nvSpPr>
        <dsp:cNvPr id="0" name=""/>
        <dsp:cNvSpPr/>
      </dsp:nvSpPr>
      <dsp:spPr>
        <a:xfrm>
          <a:off x="5666405" y="2841536"/>
          <a:ext cx="91440" cy="3979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79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AC3DB-CB59-7F45-A85A-1C101909D2A3}">
      <dsp:nvSpPr>
        <dsp:cNvPr id="0" name=""/>
        <dsp:cNvSpPr/>
      </dsp:nvSpPr>
      <dsp:spPr>
        <a:xfrm>
          <a:off x="1530694" y="4108509"/>
          <a:ext cx="836286" cy="397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222"/>
              </a:lnTo>
              <a:lnTo>
                <a:pt x="836286" y="271222"/>
              </a:lnTo>
              <a:lnTo>
                <a:pt x="836286" y="3979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76086-8FC2-B64F-B762-29F27BFEC7FA}">
      <dsp:nvSpPr>
        <dsp:cNvPr id="0" name=""/>
        <dsp:cNvSpPr/>
      </dsp:nvSpPr>
      <dsp:spPr>
        <a:xfrm>
          <a:off x="694408" y="4108509"/>
          <a:ext cx="836286" cy="397996"/>
        </a:xfrm>
        <a:custGeom>
          <a:avLst/>
          <a:gdLst/>
          <a:ahLst/>
          <a:cxnLst/>
          <a:rect l="0" t="0" r="0" b="0"/>
          <a:pathLst>
            <a:path>
              <a:moveTo>
                <a:pt x="836286" y="0"/>
              </a:moveTo>
              <a:lnTo>
                <a:pt x="836286" y="271222"/>
              </a:lnTo>
              <a:lnTo>
                <a:pt x="0" y="271222"/>
              </a:lnTo>
              <a:lnTo>
                <a:pt x="0" y="3979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DDD9A-B8DB-CF42-AF3A-D4221CE53038}">
      <dsp:nvSpPr>
        <dsp:cNvPr id="0" name=""/>
        <dsp:cNvSpPr/>
      </dsp:nvSpPr>
      <dsp:spPr>
        <a:xfrm>
          <a:off x="1530694" y="2841536"/>
          <a:ext cx="4181431" cy="397996"/>
        </a:xfrm>
        <a:custGeom>
          <a:avLst/>
          <a:gdLst/>
          <a:ahLst/>
          <a:cxnLst/>
          <a:rect l="0" t="0" r="0" b="0"/>
          <a:pathLst>
            <a:path>
              <a:moveTo>
                <a:pt x="4181431" y="0"/>
              </a:moveTo>
              <a:lnTo>
                <a:pt x="4181431" y="271222"/>
              </a:lnTo>
              <a:lnTo>
                <a:pt x="0" y="271222"/>
              </a:lnTo>
              <a:lnTo>
                <a:pt x="0" y="3979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10552-CA80-454C-A71F-2D610241E98F}">
      <dsp:nvSpPr>
        <dsp:cNvPr id="0" name=""/>
        <dsp:cNvSpPr/>
      </dsp:nvSpPr>
      <dsp:spPr>
        <a:xfrm>
          <a:off x="5027891" y="1972558"/>
          <a:ext cx="1368468" cy="868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37D63-BBEB-8D40-B952-A8A05C7FD655}">
      <dsp:nvSpPr>
        <dsp:cNvPr id="0" name=""/>
        <dsp:cNvSpPr/>
      </dsp:nvSpPr>
      <dsp:spPr>
        <a:xfrm>
          <a:off x="5179943" y="2117008"/>
          <a:ext cx="1368468" cy="868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Liberalizam</a:t>
          </a:r>
          <a:endParaRPr lang="en-US" sz="1800" kern="1200" dirty="0"/>
        </a:p>
      </dsp:txBody>
      <dsp:txXfrm>
        <a:off x="5205394" y="2142459"/>
        <a:ext cx="1317566" cy="818075"/>
      </dsp:txXfrm>
    </dsp:sp>
    <dsp:sp modelId="{BE217CDB-D5F9-634F-A477-02945A048981}">
      <dsp:nvSpPr>
        <dsp:cNvPr id="0" name=""/>
        <dsp:cNvSpPr/>
      </dsp:nvSpPr>
      <dsp:spPr>
        <a:xfrm>
          <a:off x="846460" y="3239532"/>
          <a:ext cx="1368468" cy="868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6A91E-7DC5-EF42-9A6B-3D3CA5029EEF}">
      <dsp:nvSpPr>
        <dsp:cNvPr id="0" name=""/>
        <dsp:cNvSpPr/>
      </dsp:nvSpPr>
      <dsp:spPr>
        <a:xfrm>
          <a:off x="998512" y="3383982"/>
          <a:ext cx="1368468" cy="868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Klasični</a:t>
          </a:r>
          <a:r>
            <a:rPr lang="en-US" sz="1800" kern="1200" dirty="0"/>
            <a:t> </a:t>
          </a:r>
          <a:r>
            <a:rPr lang="en-US" sz="1800" kern="1200" dirty="0" err="1"/>
            <a:t>liberalizam</a:t>
          </a:r>
          <a:endParaRPr lang="en-US" sz="1800" kern="1200" dirty="0"/>
        </a:p>
      </dsp:txBody>
      <dsp:txXfrm>
        <a:off x="1023963" y="3409433"/>
        <a:ext cx="1317566" cy="818075"/>
      </dsp:txXfrm>
    </dsp:sp>
    <dsp:sp modelId="{D3E5C301-6D5A-4C4A-A618-DEBD4F428084}">
      <dsp:nvSpPr>
        <dsp:cNvPr id="0" name=""/>
        <dsp:cNvSpPr/>
      </dsp:nvSpPr>
      <dsp:spPr>
        <a:xfrm>
          <a:off x="10174" y="4506506"/>
          <a:ext cx="1368468" cy="868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40903-459D-5A49-A389-B01DC4E2948B}">
      <dsp:nvSpPr>
        <dsp:cNvPr id="0" name=""/>
        <dsp:cNvSpPr/>
      </dsp:nvSpPr>
      <dsp:spPr>
        <a:xfrm>
          <a:off x="162226" y="4650955"/>
          <a:ext cx="1368468" cy="868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Konstitucionalizam</a:t>
          </a:r>
        </a:p>
      </dsp:txBody>
      <dsp:txXfrm>
        <a:off x="187677" y="4676406"/>
        <a:ext cx="1317566" cy="818075"/>
      </dsp:txXfrm>
    </dsp:sp>
    <dsp:sp modelId="{1BBE793E-1473-4A4F-95EF-87EB7A55B65D}">
      <dsp:nvSpPr>
        <dsp:cNvPr id="0" name=""/>
        <dsp:cNvSpPr/>
      </dsp:nvSpPr>
      <dsp:spPr>
        <a:xfrm>
          <a:off x="1682746" y="4506506"/>
          <a:ext cx="1368468" cy="868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C9B45-D8FD-254A-9FBE-1EB2F6D5E20F}">
      <dsp:nvSpPr>
        <dsp:cNvPr id="0" name=""/>
        <dsp:cNvSpPr/>
      </dsp:nvSpPr>
      <dsp:spPr>
        <a:xfrm>
          <a:off x="1834798" y="4650955"/>
          <a:ext cx="1368468" cy="868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Laisse faire</a:t>
          </a:r>
        </a:p>
      </dsp:txBody>
      <dsp:txXfrm>
        <a:off x="1860249" y="4676406"/>
        <a:ext cx="1317566" cy="818075"/>
      </dsp:txXfrm>
    </dsp:sp>
    <dsp:sp modelId="{C8D0656D-8AEA-9A42-9A37-6A90D66A0BC6}">
      <dsp:nvSpPr>
        <dsp:cNvPr id="0" name=""/>
        <dsp:cNvSpPr/>
      </dsp:nvSpPr>
      <dsp:spPr>
        <a:xfrm>
          <a:off x="5027891" y="3239532"/>
          <a:ext cx="1368468" cy="868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2466E-B9BE-8840-AC1C-E5A650003D8B}">
      <dsp:nvSpPr>
        <dsp:cNvPr id="0" name=""/>
        <dsp:cNvSpPr/>
      </dsp:nvSpPr>
      <dsp:spPr>
        <a:xfrm>
          <a:off x="5179943" y="3383982"/>
          <a:ext cx="1368468" cy="868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Socijalni</a:t>
          </a:r>
          <a:r>
            <a:rPr lang="en-US" sz="1800" kern="1200" dirty="0"/>
            <a:t> </a:t>
          </a:r>
          <a:r>
            <a:rPr lang="en-US" sz="1800" kern="1200" dirty="0" err="1"/>
            <a:t>liberalizam</a:t>
          </a:r>
          <a:endParaRPr lang="en-US" sz="1800" kern="1200" dirty="0"/>
        </a:p>
      </dsp:txBody>
      <dsp:txXfrm>
        <a:off x="5205394" y="3409433"/>
        <a:ext cx="1317566" cy="818075"/>
      </dsp:txXfrm>
    </dsp:sp>
    <dsp:sp modelId="{D077B198-AEAE-2043-9A21-811F0777E6B0}">
      <dsp:nvSpPr>
        <dsp:cNvPr id="0" name=""/>
        <dsp:cNvSpPr/>
      </dsp:nvSpPr>
      <dsp:spPr>
        <a:xfrm>
          <a:off x="3355319" y="4506506"/>
          <a:ext cx="1368468" cy="868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0B026-9123-E040-A5B6-6D2F6B532734}">
      <dsp:nvSpPr>
        <dsp:cNvPr id="0" name=""/>
        <dsp:cNvSpPr/>
      </dsp:nvSpPr>
      <dsp:spPr>
        <a:xfrm>
          <a:off x="3507371" y="4650955"/>
          <a:ext cx="1368468" cy="868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Socijal</a:t>
          </a:r>
          <a:r>
            <a:rPr lang="en-US" sz="1800" kern="1200" dirty="0"/>
            <a:t> </a:t>
          </a:r>
          <a:r>
            <a:rPr lang="en-US" sz="1800" kern="1200" dirty="0" err="1"/>
            <a:t>darvinizam</a:t>
          </a:r>
          <a:endParaRPr lang="en-US" sz="1800" kern="1200" dirty="0"/>
        </a:p>
      </dsp:txBody>
      <dsp:txXfrm>
        <a:off x="3532822" y="4676406"/>
        <a:ext cx="1317566" cy="818075"/>
      </dsp:txXfrm>
    </dsp:sp>
    <dsp:sp modelId="{836D8867-792A-7C44-BA9C-F3082EC3013C}">
      <dsp:nvSpPr>
        <dsp:cNvPr id="0" name=""/>
        <dsp:cNvSpPr/>
      </dsp:nvSpPr>
      <dsp:spPr>
        <a:xfrm>
          <a:off x="5027891" y="4506506"/>
          <a:ext cx="1368468" cy="868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DC476-FDF3-9840-BD99-54037404D115}">
      <dsp:nvSpPr>
        <dsp:cNvPr id="0" name=""/>
        <dsp:cNvSpPr/>
      </dsp:nvSpPr>
      <dsp:spPr>
        <a:xfrm>
          <a:off x="5179943" y="4650955"/>
          <a:ext cx="1368468" cy="868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Kenzijanizam</a:t>
          </a:r>
          <a:endParaRPr lang="en-US" sz="1600" kern="1200" dirty="0"/>
        </a:p>
      </dsp:txBody>
      <dsp:txXfrm>
        <a:off x="5205394" y="4676406"/>
        <a:ext cx="1317566" cy="818075"/>
      </dsp:txXfrm>
    </dsp:sp>
    <dsp:sp modelId="{09489959-022B-5544-9AF7-B0803632E4FC}">
      <dsp:nvSpPr>
        <dsp:cNvPr id="0" name=""/>
        <dsp:cNvSpPr/>
      </dsp:nvSpPr>
      <dsp:spPr>
        <a:xfrm>
          <a:off x="6700464" y="4506506"/>
          <a:ext cx="1368468" cy="868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2BD55-A71B-1B4E-8C1B-2339CB39667C}">
      <dsp:nvSpPr>
        <dsp:cNvPr id="0" name=""/>
        <dsp:cNvSpPr/>
      </dsp:nvSpPr>
      <dsp:spPr>
        <a:xfrm>
          <a:off x="6852516" y="4650955"/>
          <a:ext cx="1368468" cy="868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Država</a:t>
          </a:r>
          <a:r>
            <a:rPr lang="en-US" sz="1800" kern="1200" dirty="0"/>
            <a:t> </a:t>
          </a:r>
          <a:r>
            <a:rPr lang="en-US" sz="1800" kern="1200" dirty="0" err="1"/>
            <a:t>blagostanja</a:t>
          </a:r>
          <a:endParaRPr lang="en-US" sz="1800" kern="1200" dirty="0"/>
        </a:p>
      </dsp:txBody>
      <dsp:txXfrm>
        <a:off x="6877967" y="4676406"/>
        <a:ext cx="1317566" cy="818075"/>
      </dsp:txXfrm>
    </dsp:sp>
    <dsp:sp modelId="{3290AE85-1E36-814E-9D4B-46078AEDBDB3}">
      <dsp:nvSpPr>
        <dsp:cNvPr id="0" name=""/>
        <dsp:cNvSpPr/>
      </dsp:nvSpPr>
      <dsp:spPr>
        <a:xfrm>
          <a:off x="9209322" y="3239532"/>
          <a:ext cx="1368468" cy="868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B9484-1A8C-CF4B-BEE1-91D9467236CF}">
      <dsp:nvSpPr>
        <dsp:cNvPr id="0" name=""/>
        <dsp:cNvSpPr/>
      </dsp:nvSpPr>
      <dsp:spPr>
        <a:xfrm>
          <a:off x="9361374" y="3383982"/>
          <a:ext cx="1368468" cy="868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Novi </a:t>
          </a:r>
          <a:r>
            <a:rPr lang="en-US" sz="1800" kern="1200" dirty="0" err="1"/>
            <a:t>liberalizam</a:t>
          </a:r>
          <a:endParaRPr lang="en-US" sz="1800" kern="1200" dirty="0"/>
        </a:p>
      </dsp:txBody>
      <dsp:txXfrm>
        <a:off x="9386825" y="3409433"/>
        <a:ext cx="1317566" cy="818075"/>
      </dsp:txXfrm>
    </dsp:sp>
    <dsp:sp modelId="{1722712B-4A97-CC40-BEAD-07C002BDCBDD}">
      <dsp:nvSpPr>
        <dsp:cNvPr id="0" name=""/>
        <dsp:cNvSpPr/>
      </dsp:nvSpPr>
      <dsp:spPr>
        <a:xfrm>
          <a:off x="8373036" y="4506506"/>
          <a:ext cx="1368468" cy="868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F6C84-5016-9245-98F1-E16335625AAD}">
      <dsp:nvSpPr>
        <dsp:cNvPr id="0" name=""/>
        <dsp:cNvSpPr/>
      </dsp:nvSpPr>
      <dsp:spPr>
        <a:xfrm>
          <a:off x="8525088" y="4650955"/>
          <a:ext cx="1368468" cy="868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Reganizam</a:t>
          </a:r>
          <a:r>
            <a:rPr lang="en-US" sz="1800" kern="1200" dirty="0"/>
            <a:t>/</a:t>
          </a:r>
          <a:r>
            <a:rPr lang="en-US" sz="1800" kern="1200" dirty="0" err="1"/>
            <a:t>Tačerizam</a:t>
          </a:r>
          <a:endParaRPr lang="en-US" sz="1800" kern="1200" dirty="0"/>
        </a:p>
      </dsp:txBody>
      <dsp:txXfrm>
        <a:off x="8550539" y="4676406"/>
        <a:ext cx="1317566" cy="818075"/>
      </dsp:txXfrm>
    </dsp:sp>
    <dsp:sp modelId="{A12F70F0-5D3B-9C47-8607-65E9A3DEC0B4}">
      <dsp:nvSpPr>
        <dsp:cNvPr id="0" name=""/>
        <dsp:cNvSpPr/>
      </dsp:nvSpPr>
      <dsp:spPr>
        <a:xfrm>
          <a:off x="10045609" y="4506506"/>
          <a:ext cx="1368468" cy="868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FBB1D-A469-EA4D-9218-A0E6FF4B291A}">
      <dsp:nvSpPr>
        <dsp:cNvPr id="0" name=""/>
        <dsp:cNvSpPr/>
      </dsp:nvSpPr>
      <dsp:spPr>
        <a:xfrm>
          <a:off x="10197661" y="4650955"/>
          <a:ext cx="1368468" cy="868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Anarhokapitalizam</a:t>
          </a:r>
          <a:endParaRPr lang="en-US" sz="1800" kern="1200" dirty="0"/>
        </a:p>
      </dsp:txBody>
      <dsp:txXfrm>
        <a:off x="10223112" y="4676406"/>
        <a:ext cx="1317566" cy="818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 descr="dingbat_h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5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sz="half" idx="13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"/>
          <p:cNvSpPr>
            <a:spLocks noGrp="1"/>
          </p:cNvSpPr>
          <p:nvPr>
            <p:ph type="pic" sz="half" idx="13"/>
          </p:nvPr>
        </p:nvSpPr>
        <p:spPr>
          <a:xfrm>
            <a:off x="7070725" y="1714500"/>
            <a:ext cx="4733925" cy="6311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>
            <a:spLocks noGrp="1"/>
          </p:cNvSpPr>
          <p:nvPr>
            <p:ph type="pic" sz="quarter" idx="13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"/>
          <p:cNvSpPr>
            <a:spLocks noGrp="1"/>
          </p:cNvSpPr>
          <p:nvPr>
            <p:ph type="pic" sz="quarter" idx="13"/>
          </p:nvPr>
        </p:nvSpPr>
        <p:spPr>
          <a:xfrm>
            <a:off x="6719758" y="49908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14"/>
          </p:nvPr>
        </p:nvSpPr>
        <p:spPr>
          <a:xfrm>
            <a:off x="6719758" y="9395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sz="half" idx="15"/>
          </p:nvPr>
        </p:nvSpPr>
        <p:spPr>
          <a:xfrm>
            <a:off x="979663" y="939800"/>
            <a:ext cx="5499101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359899"/>
            <a:ext cx="368301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0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9pPr>
    </p:titleStyle>
    <p:bodyStyle>
      <a:lvl1pPr marL="482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965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1447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1930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24130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2895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3378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3860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4343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LIBERALIZAM: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LIBERALIZAM:</a:t>
            </a:r>
          </a:p>
          <a:p>
            <a:r>
              <a:rPr dirty="0" err="1"/>
              <a:t>Osnovi</a:t>
            </a:r>
            <a:r>
              <a:rPr dirty="0"/>
              <a:t> </a:t>
            </a:r>
            <a:r>
              <a:rPr dirty="0" err="1"/>
              <a:t>pojmovi</a:t>
            </a:r>
            <a:r>
              <a:rPr lang="sr-Latn-RS" dirty="0"/>
              <a:t> i vrste</a:t>
            </a:r>
            <a:endParaRPr dirty="0"/>
          </a:p>
        </p:txBody>
      </p:sp>
      <p:sp>
        <p:nvSpPr>
          <p:cNvPr id="121" name="doc. dr Bojan Vranić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r-Latn-RS" dirty="0" err="1"/>
              <a:t>prof</a:t>
            </a:r>
            <a:r>
              <a:rPr dirty="0"/>
              <a:t>. </a:t>
            </a:r>
            <a:r>
              <a:rPr dirty="0" err="1"/>
              <a:t>dr</a:t>
            </a:r>
            <a:r>
              <a:rPr dirty="0"/>
              <a:t> Bojan </a:t>
            </a:r>
            <a:r>
              <a:rPr dirty="0" err="1"/>
              <a:t>Vranić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OBOD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SLOBODA</a:t>
            </a:r>
          </a:p>
        </p:txBody>
      </p:sp>
      <p:sp>
        <p:nvSpPr>
          <p:cNvPr id="157" name="Pozitivna sloboda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i="0" dirty="0" err="1"/>
              <a:t>Pozitivna</a:t>
            </a:r>
            <a:r>
              <a:rPr i="0" dirty="0"/>
              <a:t> </a:t>
            </a:r>
            <a:r>
              <a:rPr i="0" dirty="0" err="1"/>
              <a:t>sloboda</a:t>
            </a:r>
            <a:r>
              <a:rPr i="0" dirty="0"/>
              <a:t>:</a:t>
            </a:r>
          </a:p>
          <a:p>
            <a:pPr lvl="2">
              <a:buBlip>
                <a:blip r:embed="rId2"/>
              </a:buBlip>
            </a:pPr>
            <a:r>
              <a:rPr i="0" dirty="0" err="1"/>
              <a:t>Autonomija</a:t>
            </a:r>
            <a:r>
              <a:rPr i="0" dirty="0"/>
              <a:t>, </a:t>
            </a:r>
            <a:r>
              <a:rPr i="0" dirty="0" err="1"/>
              <a:t>sloboda</a:t>
            </a:r>
            <a:r>
              <a:rPr i="0" dirty="0"/>
              <a:t> za, </a:t>
            </a:r>
            <a:r>
              <a:rPr i="0" dirty="0" err="1"/>
              <a:t>sloboda</a:t>
            </a:r>
            <a:r>
              <a:rPr i="0" dirty="0"/>
              <a:t> da…</a:t>
            </a:r>
          </a:p>
          <a:p>
            <a:pPr lvl="2">
              <a:buBlip>
                <a:blip r:embed="rId2"/>
              </a:buBlip>
            </a:pPr>
            <a:r>
              <a:rPr i="0" dirty="0" err="1"/>
              <a:t>Želim</a:t>
            </a:r>
            <a:r>
              <a:rPr i="0" dirty="0"/>
              <a:t> da </a:t>
            </a:r>
            <a:r>
              <a:rPr i="0" dirty="0" err="1"/>
              <a:t>budem</a:t>
            </a:r>
            <a:r>
              <a:rPr i="0" dirty="0"/>
              <a:t> </a:t>
            </a:r>
            <a:r>
              <a:rPr i="0" dirty="0" err="1"/>
              <a:t>sam</a:t>
            </a:r>
            <a:r>
              <a:rPr i="0" dirty="0"/>
              <a:t> </a:t>
            </a:r>
            <a:r>
              <a:rPr i="0" dirty="0" err="1"/>
              <a:t>svoj</a:t>
            </a:r>
            <a:r>
              <a:rPr i="0" dirty="0"/>
              <a:t> </a:t>
            </a:r>
            <a:r>
              <a:rPr i="0" dirty="0" err="1"/>
              <a:t>gospodar</a:t>
            </a:r>
            <a:r>
              <a:rPr i="0" dirty="0"/>
              <a:t>;</a:t>
            </a:r>
          </a:p>
          <a:p>
            <a:pPr lvl="2">
              <a:buBlip>
                <a:blip r:embed="rId2"/>
              </a:buBlip>
            </a:pPr>
            <a:r>
              <a:rPr i="0" dirty="0"/>
              <a:t>Sloboda da </a:t>
            </a:r>
            <a:r>
              <a:rPr i="0" dirty="0" err="1"/>
              <a:t>postanem</a:t>
            </a:r>
            <a:r>
              <a:rPr i="0" dirty="0"/>
              <a:t> ono </a:t>
            </a:r>
            <a:r>
              <a:rPr i="0" dirty="0" err="1"/>
              <a:t>što</a:t>
            </a:r>
            <a:r>
              <a:rPr i="0" dirty="0"/>
              <a:t> </a:t>
            </a:r>
            <a:r>
              <a:rPr i="0" dirty="0" err="1"/>
              <a:t>želim</a:t>
            </a:r>
            <a:r>
              <a:rPr i="0" dirty="0"/>
              <a:t>;</a:t>
            </a:r>
          </a:p>
          <a:p>
            <a:pPr lvl="2">
              <a:buBlip>
                <a:blip r:embed="rId2"/>
              </a:buBlip>
            </a:pPr>
            <a:r>
              <a:rPr i="0" dirty="0" err="1"/>
              <a:t>Građanska</a:t>
            </a:r>
            <a:r>
              <a:rPr i="0" dirty="0"/>
              <a:t> </a:t>
            </a:r>
            <a:r>
              <a:rPr i="0" dirty="0" err="1"/>
              <a:t>sloboda</a:t>
            </a:r>
            <a:r>
              <a:rPr i="0" dirty="0"/>
              <a:t>;</a:t>
            </a:r>
          </a:p>
          <a:p>
            <a:pPr lvl="2">
              <a:buBlip>
                <a:blip r:embed="rId2"/>
              </a:buBlip>
            </a:pPr>
            <a:r>
              <a:rPr i="0" dirty="0" err="1"/>
              <a:t>Granice</a:t>
            </a:r>
            <a:r>
              <a:rPr i="0" dirty="0"/>
              <a:t>: </a:t>
            </a:r>
            <a:r>
              <a:rPr i="0" dirty="0" err="1"/>
              <a:t>samonametnute</a:t>
            </a:r>
            <a:r>
              <a:rPr i="0" dirty="0"/>
              <a:t>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Unknown.jpg" descr="Unknown.jp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6761212" y="2682908"/>
            <a:ext cx="4859288" cy="6318184"/>
          </a:xfrm>
          <a:prstGeom prst="rect">
            <a:avLst/>
          </a:prstGeom>
        </p:spPr>
      </p:pic>
      <p:sp>
        <p:nvSpPr>
          <p:cNvPr id="160" name="TRŽIŠ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TRŽIŠTE</a:t>
            </a:r>
          </a:p>
        </p:txBody>
      </p:sp>
      <p:sp>
        <p:nvSpPr>
          <p:cNvPr id="161" name="Merkantilizam;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93954" indent="-393954" defTabSz="549148">
              <a:spcBef>
                <a:spcPts val="2600"/>
              </a:spcBef>
              <a:buBlip>
                <a:blip r:embed="rId3"/>
              </a:buBlip>
              <a:defRPr sz="3384">
                <a:effectLst>
                  <a:outerShdw blurRad="23876" dist="11938" dir="5400000" rotWithShape="0">
                    <a:srgbClr val="FFFFFF"/>
                  </a:outerShdw>
                </a:effectLst>
              </a:defRPr>
            </a:pPr>
            <a:r>
              <a:rPr dirty="0" err="1"/>
              <a:t>Merkantilizam</a:t>
            </a:r>
            <a:r>
              <a:rPr dirty="0"/>
              <a:t>;</a:t>
            </a:r>
          </a:p>
          <a:p>
            <a:pPr marL="393954" indent="-393954" defTabSz="549148">
              <a:spcBef>
                <a:spcPts val="2600"/>
              </a:spcBef>
              <a:buBlip>
                <a:blip r:embed="rId3"/>
              </a:buBlip>
              <a:defRPr sz="3384">
                <a:effectLst>
                  <a:outerShdw blurRad="23876" dist="11938" dir="5400000" rotWithShape="0">
                    <a:srgbClr val="FFFFFF"/>
                  </a:outerShdw>
                </a:effectLst>
              </a:defRPr>
            </a:pPr>
            <a:r>
              <a:rPr dirty="0"/>
              <a:t>Laisse faire </a:t>
            </a:r>
            <a:r>
              <a:rPr dirty="0" err="1"/>
              <a:t>kao</a:t>
            </a:r>
            <a:r>
              <a:rPr dirty="0"/>
              <a:t> </a:t>
            </a:r>
            <a:r>
              <a:rPr dirty="0" err="1"/>
              <a:t>politički</a:t>
            </a:r>
            <a:r>
              <a:rPr dirty="0"/>
              <a:t> </a:t>
            </a:r>
            <a:r>
              <a:rPr dirty="0" err="1"/>
              <a:t>pokret</a:t>
            </a:r>
            <a:r>
              <a:rPr dirty="0"/>
              <a:t>;</a:t>
            </a:r>
          </a:p>
          <a:p>
            <a:pPr marL="393954" indent="-393954" defTabSz="549148">
              <a:spcBef>
                <a:spcPts val="2600"/>
              </a:spcBef>
              <a:buBlip>
                <a:blip r:embed="rId3"/>
              </a:buBlip>
              <a:defRPr sz="3384">
                <a:effectLst>
                  <a:outerShdw blurRad="23876" dist="11938" dir="5400000" rotWithShape="0">
                    <a:srgbClr val="FFFFFF"/>
                  </a:outerShdw>
                </a:effectLst>
              </a:defRPr>
            </a:pPr>
            <a:r>
              <a:rPr dirty="0" err="1"/>
              <a:t>Kapitalizam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sloboda</a:t>
            </a:r>
            <a:r>
              <a:rPr dirty="0"/>
              <a:t>;</a:t>
            </a:r>
          </a:p>
          <a:p>
            <a:pPr marL="393954" indent="-393954" defTabSz="549148">
              <a:spcBef>
                <a:spcPts val="2600"/>
              </a:spcBef>
              <a:buBlip>
                <a:blip r:embed="rId3"/>
              </a:buBlip>
              <a:defRPr sz="3384">
                <a:effectLst>
                  <a:outerShdw blurRad="23876" dist="11938" dir="5400000" rotWithShape="0">
                    <a:srgbClr val="FFFFFF"/>
                  </a:outerShdw>
                </a:effectLst>
              </a:defRPr>
            </a:pPr>
            <a:r>
              <a:rPr dirty="0"/>
              <a:t>Adam Smit: </a:t>
            </a:r>
            <a:r>
              <a:rPr dirty="0" err="1"/>
              <a:t>nevidljiva</a:t>
            </a:r>
            <a:r>
              <a:rPr dirty="0"/>
              <a:t> </a:t>
            </a:r>
            <a:r>
              <a:rPr dirty="0" err="1"/>
              <a:t>ruka</a:t>
            </a:r>
            <a:r>
              <a:rPr dirty="0"/>
              <a:t> </a:t>
            </a:r>
            <a:r>
              <a:rPr dirty="0" err="1"/>
              <a:t>tržišta</a:t>
            </a:r>
            <a:r>
              <a:rPr dirty="0"/>
              <a:t>;</a:t>
            </a:r>
          </a:p>
          <a:p>
            <a:pPr marL="393954" indent="-393954" defTabSz="549148">
              <a:spcBef>
                <a:spcPts val="2600"/>
              </a:spcBef>
              <a:buBlip>
                <a:blip r:embed="rId3"/>
              </a:buBlip>
              <a:defRPr sz="3384">
                <a:effectLst>
                  <a:outerShdw blurRad="23876" dist="11938" dir="5400000" rotWithShape="0">
                    <a:srgbClr val="FFFFFF"/>
                  </a:outerShdw>
                </a:effectLst>
              </a:defRPr>
            </a:pPr>
            <a:r>
              <a:rPr dirty="0"/>
              <a:t>Na </a:t>
            </a:r>
            <a:r>
              <a:rPr dirty="0" err="1"/>
              <a:t>tržištu</a:t>
            </a:r>
            <a:r>
              <a:rPr dirty="0"/>
              <a:t> se </a:t>
            </a:r>
            <a:r>
              <a:rPr dirty="0" err="1"/>
              <a:t>sve</a:t>
            </a:r>
            <a:r>
              <a:rPr dirty="0"/>
              <a:t> </a:t>
            </a:r>
            <a:r>
              <a:rPr dirty="0" err="1"/>
              <a:t>obnavlja</a:t>
            </a:r>
            <a:r>
              <a:rPr dirty="0"/>
              <a:t>!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JYC.jpg" descr="SJYC.jp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6104334" y="3060700"/>
            <a:ext cx="5516167" cy="5562600"/>
          </a:xfrm>
          <a:prstGeom prst="rect">
            <a:avLst/>
          </a:prstGeom>
        </p:spPr>
      </p:pic>
      <p:sp>
        <p:nvSpPr>
          <p:cNvPr id="164" name="PRAVD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PRAVDA</a:t>
            </a:r>
          </a:p>
        </p:txBody>
      </p:sp>
      <p:sp>
        <p:nvSpPr>
          <p:cNvPr id="165" name="Liberalno shvatanje jednakosti;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77189" indent="-377189" defTabSz="525779">
              <a:spcBef>
                <a:spcPts val="2500"/>
              </a:spcBef>
              <a:buBlip>
                <a:blip r:embed="rId3"/>
              </a:buBlip>
              <a:defRPr sz="3239">
                <a:effectLst>
                  <a:outerShdw blurRad="22860" dist="11430" dir="5400000" rotWithShape="0">
                    <a:srgbClr val="FFFFFF"/>
                  </a:outerShdw>
                </a:effectLst>
              </a:defRPr>
            </a:pPr>
            <a:r>
              <a:rPr i="0" dirty="0" err="1"/>
              <a:t>Liberalno</a:t>
            </a:r>
            <a:r>
              <a:rPr i="0" dirty="0"/>
              <a:t> </a:t>
            </a:r>
            <a:r>
              <a:rPr i="0" dirty="0" err="1"/>
              <a:t>shvatanje</a:t>
            </a:r>
            <a:r>
              <a:rPr i="0" dirty="0"/>
              <a:t> </a:t>
            </a:r>
            <a:r>
              <a:rPr i="0" dirty="0" err="1"/>
              <a:t>jednakosti</a:t>
            </a:r>
            <a:r>
              <a:rPr i="0" dirty="0"/>
              <a:t>;</a:t>
            </a:r>
          </a:p>
          <a:p>
            <a:pPr marL="377189" indent="-377189" defTabSz="525779">
              <a:spcBef>
                <a:spcPts val="2500"/>
              </a:spcBef>
              <a:buBlip>
                <a:blip r:embed="rId3"/>
              </a:buBlip>
              <a:defRPr sz="3239">
                <a:effectLst>
                  <a:outerShdw blurRad="22860" dist="11430" dir="5400000" rotWithShape="0">
                    <a:srgbClr val="FFFFFF"/>
                  </a:outerShdw>
                </a:effectLst>
              </a:defRPr>
            </a:pPr>
            <a:r>
              <a:rPr i="0" dirty="0" err="1"/>
              <a:t>Jednake</a:t>
            </a:r>
            <a:r>
              <a:rPr i="0" dirty="0"/>
              <a:t> </a:t>
            </a:r>
            <a:r>
              <a:rPr i="0" dirty="0" err="1"/>
              <a:t>šanse</a:t>
            </a:r>
            <a:r>
              <a:rPr i="0" dirty="0"/>
              <a:t>, </a:t>
            </a:r>
            <a:r>
              <a:rPr i="0" dirty="0" err="1"/>
              <a:t>nejednaki</a:t>
            </a:r>
            <a:r>
              <a:rPr i="0" dirty="0"/>
              <a:t> </a:t>
            </a:r>
            <a:r>
              <a:rPr i="0" dirty="0" err="1"/>
              <a:t>ishodi</a:t>
            </a:r>
            <a:r>
              <a:rPr i="0" dirty="0"/>
              <a:t>;</a:t>
            </a:r>
          </a:p>
          <a:p>
            <a:pPr marL="377189" indent="-377189" defTabSz="525779">
              <a:spcBef>
                <a:spcPts val="2500"/>
              </a:spcBef>
              <a:buBlip>
                <a:blip r:embed="rId3"/>
              </a:buBlip>
              <a:defRPr sz="3239">
                <a:effectLst>
                  <a:outerShdw blurRad="22860" dist="11430" dir="5400000" rotWithShape="0">
                    <a:srgbClr val="FFFFFF"/>
                  </a:outerShdw>
                </a:effectLst>
              </a:defRPr>
            </a:pPr>
            <a:r>
              <a:rPr i="0" dirty="0" err="1"/>
              <a:t>Prirodni</a:t>
            </a:r>
            <a:r>
              <a:rPr i="0" dirty="0"/>
              <a:t> </a:t>
            </a:r>
            <a:r>
              <a:rPr i="0" dirty="0" err="1"/>
              <a:t>talenti</a:t>
            </a:r>
            <a:r>
              <a:rPr i="0" dirty="0"/>
              <a:t>, </a:t>
            </a:r>
            <a:r>
              <a:rPr i="0" dirty="0" err="1"/>
              <a:t>uspeh</a:t>
            </a:r>
            <a:r>
              <a:rPr i="0" dirty="0"/>
              <a:t> </a:t>
            </a:r>
            <a:r>
              <a:rPr i="0" dirty="0" err="1"/>
              <a:t>i</a:t>
            </a:r>
            <a:r>
              <a:rPr i="0" dirty="0"/>
              <a:t> </a:t>
            </a:r>
            <a:r>
              <a:rPr i="0" dirty="0" err="1"/>
              <a:t>propast</a:t>
            </a:r>
            <a:r>
              <a:rPr i="0" dirty="0"/>
              <a:t>;</a:t>
            </a:r>
          </a:p>
          <a:p>
            <a:pPr marL="377189" indent="-377189" defTabSz="525779">
              <a:spcBef>
                <a:spcPts val="2500"/>
              </a:spcBef>
              <a:buBlip>
                <a:blip r:embed="rId3"/>
              </a:buBlip>
              <a:defRPr sz="3239">
                <a:effectLst>
                  <a:outerShdw blurRad="22860" dist="11430" dir="5400000" rotWithShape="0">
                    <a:srgbClr val="FFFFFF"/>
                  </a:outerShdw>
                </a:effectLst>
              </a:defRPr>
            </a:pPr>
            <a:r>
              <a:rPr i="0" dirty="0"/>
              <a:t>Pravda </a:t>
            </a:r>
            <a:r>
              <a:rPr i="0" dirty="0" err="1"/>
              <a:t>i</a:t>
            </a:r>
            <a:r>
              <a:rPr i="0" dirty="0"/>
              <a:t> moral: Dobro, </a:t>
            </a:r>
            <a:r>
              <a:rPr i="0" dirty="0" err="1"/>
              <a:t>korisno</a:t>
            </a:r>
            <a:r>
              <a:rPr i="0" dirty="0"/>
              <a:t>, </a:t>
            </a:r>
            <a:r>
              <a:rPr i="0" dirty="0" err="1"/>
              <a:t>jednak</a:t>
            </a:r>
            <a:r>
              <a:rPr i="0" dirty="0"/>
              <a:t>(</a:t>
            </a:r>
            <a:r>
              <a:rPr i="0" dirty="0" err="1"/>
              <a:t>ije</a:t>
            </a:r>
            <a:r>
              <a:rPr i="0" dirty="0"/>
              <a:t>).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1*9xQNT2BMQEBpQ6Sy0ubgFQ.jpg" descr="1*9xQNT2BMQEBpQ6Sy0ubgFQ.jp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6397029" y="3060700"/>
            <a:ext cx="5248871" cy="5562600"/>
          </a:xfrm>
          <a:prstGeom prst="rect">
            <a:avLst/>
          </a:prstGeom>
        </p:spPr>
      </p:pic>
      <p:sp>
        <p:nvSpPr>
          <p:cNvPr id="168" name="TOLERANCIJ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TOLERANCIJA</a:t>
            </a:r>
          </a:p>
        </p:txBody>
      </p:sp>
      <p:sp>
        <p:nvSpPr>
          <p:cNvPr id="169" name="Pluralizam, politički pluralizam i liberalni pluralizam;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14325" indent="-314325" defTabSz="438150">
              <a:spcBef>
                <a:spcPts val="2100"/>
              </a:spcBef>
              <a:buBlip>
                <a:blip r:embed="rId3"/>
              </a:buBlip>
              <a:defRPr sz="2700">
                <a:effectLst>
                  <a:outerShdw blurRad="19050" dist="9525" dir="5400000" rotWithShape="0">
                    <a:srgbClr val="FFFFFF"/>
                  </a:outerShdw>
                </a:effectLst>
              </a:defRPr>
            </a:pPr>
            <a:r>
              <a:rPr i="0" dirty="0" err="1"/>
              <a:t>Pluralizam</a:t>
            </a:r>
            <a:r>
              <a:rPr i="0" dirty="0"/>
              <a:t>, </a:t>
            </a:r>
            <a:r>
              <a:rPr i="0" dirty="0" err="1"/>
              <a:t>politički</a:t>
            </a:r>
            <a:r>
              <a:rPr i="0" dirty="0"/>
              <a:t> </a:t>
            </a:r>
            <a:r>
              <a:rPr i="0" dirty="0" err="1"/>
              <a:t>pluralizam</a:t>
            </a:r>
            <a:r>
              <a:rPr i="0" dirty="0"/>
              <a:t> </a:t>
            </a:r>
            <a:r>
              <a:rPr i="0" dirty="0" err="1"/>
              <a:t>i</a:t>
            </a:r>
            <a:r>
              <a:rPr i="0" dirty="0"/>
              <a:t> </a:t>
            </a:r>
            <a:r>
              <a:rPr i="0" dirty="0" err="1"/>
              <a:t>liberalni</a:t>
            </a:r>
            <a:r>
              <a:rPr i="0" dirty="0"/>
              <a:t> </a:t>
            </a:r>
            <a:r>
              <a:rPr i="0" dirty="0" err="1"/>
              <a:t>pluralizam</a:t>
            </a:r>
            <a:r>
              <a:rPr i="0" dirty="0"/>
              <a:t>;</a:t>
            </a:r>
          </a:p>
          <a:p>
            <a:pPr marL="314325" indent="-314325" defTabSz="438150">
              <a:spcBef>
                <a:spcPts val="2100"/>
              </a:spcBef>
              <a:buBlip>
                <a:blip r:embed="rId3"/>
              </a:buBlip>
              <a:defRPr sz="2700">
                <a:effectLst>
                  <a:outerShdw blurRad="19050" dist="9525" dir="5400000" rotWithShape="0">
                    <a:srgbClr val="FFFFFF"/>
                  </a:outerShdw>
                </a:effectLst>
              </a:defRPr>
            </a:pPr>
            <a:r>
              <a:rPr i="0" dirty="0"/>
              <a:t>Tokvil: </a:t>
            </a:r>
            <a:r>
              <a:rPr i="0" dirty="0" err="1"/>
              <a:t>tiranija</a:t>
            </a:r>
            <a:r>
              <a:rPr i="0" dirty="0"/>
              <a:t> </a:t>
            </a:r>
            <a:r>
              <a:rPr i="0" dirty="0" err="1"/>
              <a:t>većine</a:t>
            </a:r>
            <a:r>
              <a:rPr i="0" dirty="0"/>
              <a:t>;</a:t>
            </a:r>
          </a:p>
          <a:p>
            <a:pPr marL="314325" indent="-314325" defTabSz="438150">
              <a:spcBef>
                <a:spcPts val="2100"/>
              </a:spcBef>
              <a:buBlip>
                <a:blip r:embed="rId3"/>
              </a:buBlip>
              <a:defRPr sz="2700">
                <a:effectLst>
                  <a:outerShdw blurRad="19050" dist="9525" dir="5400000" rotWithShape="0">
                    <a:srgbClr val="FFFFFF"/>
                  </a:outerShdw>
                </a:effectLst>
              </a:defRPr>
            </a:pPr>
            <a:r>
              <a:rPr i="0" dirty="0" err="1"/>
              <a:t>Građanska</a:t>
            </a:r>
            <a:r>
              <a:rPr i="0" dirty="0"/>
              <a:t> </a:t>
            </a:r>
            <a:r>
              <a:rPr i="0" dirty="0" err="1"/>
              <a:t>prava</a:t>
            </a:r>
            <a:r>
              <a:rPr i="0" dirty="0"/>
              <a:t>:</a:t>
            </a:r>
          </a:p>
          <a:p>
            <a:pPr marL="628650" lvl="1" indent="-314325" defTabSz="438150">
              <a:spcBef>
                <a:spcPts val="2100"/>
              </a:spcBef>
              <a:buBlip>
                <a:blip r:embed="rId3"/>
              </a:buBlip>
              <a:defRPr sz="2700">
                <a:effectLst>
                  <a:outerShdw blurRad="19050" dist="9525" dir="5400000" rotWithShape="0">
                    <a:srgbClr val="FFFFFF"/>
                  </a:outerShdw>
                </a:effectLst>
              </a:defRPr>
            </a:pPr>
            <a:r>
              <a:rPr i="0" dirty="0" err="1"/>
              <a:t>Lična</a:t>
            </a:r>
            <a:r>
              <a:rPr i="0" dirty="0"/>
              <a:t>;</a:t>
            </a:r>
          </a:p>
          <a:p>
            <a:pPr marL="628650" lvl="1" indent="-314325" defTabSz="438150">
              <a:spcBef>
                <a:spcPts val="2100"/>
              </a:spcBef>
              <a:buBlip>
                <a:blip r:embed="rId3"/>
              </a:buBlip>
              <a:defRPr sz="2700">
                <a:effectLst>
                  <a:outerShdw blurRad="19050" dist="9525" dir="5400000" rotWithShape="0">
                    <a:srgbClr val="FFFFFF"/>
                  </a:outerShdw>
                </a:effectLst>
              </a:defRPr>
            </a:pPr>
            <a:r>
              <a:rPr i="0" dirty="0" err="1"/>
              <a:t>Politička</a:t>
            </a:r>
            <a:r>
              <a:rPr i="0" dirty="0"/>
              <a:t>;</a:t>
            </a:r>
          </a:p>
          <a:p>
            <a:pPr marL="628650" lvl="1" indent="-314325" defTabSz="438150">
              <a:spcBef>
                <a:spcPts val="2100"/>
              </a:spcBef>
              <a:buBlip>
                <a:blip r:embed="rId3"/>
              </a:buBlip>
              <a:defRPr sz="2700">
                <a:effectLst>
                  <a:outerShdw blurRad="19050" dist="9525" dir="5400000" rotWithShape="0">
                    <a:srgbClr val="FFFFFF"/>
                  </a:outerShdw>
                </a:effectLst>
              </a:defRPr>
            </a:pPr>
            <a:r>
              <a:rPr i="0" dirty="0" err="1"/>
              <a:t>Socijalna</a:t>
            </a:r>
            <a:r>
              <a:rPr i="0" dirty="0"/>
              <a:t>;</a:t>
            </a:r>
          </a:p>
          <a:p>
            <a:pPr marL="628650" lvl="1" indent="-314325" defTabSz="438150">
              <a:spcBef>
                <a:spcPts val="2100"/>
              </a:spcBef>
              <a:buBlip>
                <a:blip r:embed="rId3"/>
              </a:buBlip>
              <a:defRPr sz="2700">
                <a:effectLst>
                  <a:outerShdw blurRad="19050" dist="9525" dir="5400000" rotWithShape="0">
                    <a:srgbClr val="FFFFFF"/>
                  </a:outerShdw>
                </a:effectLst>
              </a:defRPr>
            </a:pPr>
            <a:r>
              <a:rPr i="0" dirty="0" err="1"/>
              <a:t>Identitetska</a:t>
            </a:r>
            <a:r>
              <a:rPr i="0" dirty="0"/>
              <a:t>.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Minimalna držav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Minimalna država</a:t>
            </a:r>
          </a:p>
        </p:txBody>
      </p:sp>
      <p:sp>
        <p:nvSpPr>
          <p:cNvPr id="172" name="“Noćni čuvar”;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i="0" dirty="0"/>
              <a:t>“</a:t>
            </a:r>
            <a:r>
              <a:rPr i="0" dirty="0" err="1"/>
              <a:t>Noćni</a:t>
            </a:r>
            <a:r>
              <a:rPr i="0" dirty="0"/>
              <a:t> </a:t>
            </a:r>
            <a:r>
              <a:rPr i="0" dirty="0" err="1"/>
              <a:t>čuvar</a:t>
            </a:r>
            <a:r>
              <a:rPr i="0" dirty="0"/>
              <a:t>”;</a:t>
            </a:r>
          </a:p>
          <a:p>
            <a:pPr>
              <a:buBlip>
                <a:blip r:embed="rId2"/>
              </a:buBlip>
            </a:pPr>
            <a:r>
              <a:rPr i="0" dirty="0" err="1"/>
              <a:t>Osnovna</a:t>
            </a:r>
            <a:r>
              <a:rPr i="0" dirty="0"/>
              <a:t> </a:t>
            </a:r>
            <a:r>
              <a:rPr i="0" dirty="0" err="1"/>
              <a:t>svrha</a:t>
            </a:r>
            <a:r>
              <a:rPr i="0" dirty="0"/>
              <a:t> </a:t>
            </a:r>
            <a:r>
              <a:rPr i="0" dirty="0" err="1"/>
              <a:t>države</a:t>
            </a:r>
            <a:r>
              <a:rPr i="0" dirty="0"/>
              <a:t>: </a:t>
            </a:r>
            <a:r>
              <a:rPr i="0" dirty="0" err="1"/>
              <a:t>sigurnost</a:t>
            </a:r>
            <a:endParaRPr i="0" dirty="0"/>
          </a:p>
          <a:p>
            <a:pPr lvl="3">
              <a:buBlip>
                <a:blip r:embed="rId2"/>
              </a:buBlip>
            </a:pPr>
            <a:r>
              <a:rPr i="0" dirty="0" err="1"/>
              <a:t>Zaštita</a:t>
            </a:r>
            <a:r>
              <a:rPr i="0" dirty="0"/>
              <a:t> </a:t>
            </a:r>
            <a:r>
              <a:rPr i="0" dirty="0" err="1"/>
              <a:t>telesnog</a:t>
            </a:r>
            <a:r>
              <a:rPr i="0" dirty="0"/>
              <a:t> </a:t>
            </a:r>
            <a:r>
              <a:rPr i="0" dirty="0" err="1"/>
              <a:t>integriteta</a:t>
            </a:r>
            <a:r>
              <a:rPr i="0" dirty="0"/>
              <a:t>;</a:t>
            </a:r>
          </a:p>
          <a:p>
            <a:pPr lvl="3">
              <a:buBlip>
                <a:blip r:embed="rId2"/>
              </a:buBlip>
            </a:pPr>
            <a:r>
              <a:rPr i="0" dirty="0" err="1"/>
              <a:t>Pravna</a:t>
            </a:r>
            <a:r>
              <a:rPr i="0" dirty="0"/>
              <a:t> </a:t>
            </a:r>
            <a:r>
              <a:rPr i="0" dirty="0" err="1"/>
              <a:t>zaštita</a:t>
            </a:r>
            <a:r>
              <a:rPr i="0" dirty="0"/>
              <a:t>;</a:t>
            </a:r>
          </a:p>
          <a:p>
            <a:pPr>
              <a:buBlip>
                <a:blip r:embed="rId2"/>
              </a:buBlip>
            </a:pPr>
            <a:r>
              <a:rPr i="0" dirty="0" err="1"/>
              <a:t>Javno</a:t>
            </a:r>
            <a:r>
              <a:rPr i="0" dirty="0"/>
              <a:t> dobro;</a:t>
            </a:r>
          </a:p>
          <a:p>
            <a:pPr>
              <a:buBlip>
                <a:blip r:embed="rId2"/>
              </a:buBlip>
            </a:pPr>
            <a:r>
              <a:rPr i="0" dirty="0" err="1"/>
              <a:t>Socijalna</a:t>
            </a:r>
            <a:r>
              <a:rPr i="0" dirty="0"/>
              <a:t> </a:t>
            </a:r>
            <a:r>
              <a:rPr i="0" dirty="0" err="1"/>
              <a:t>država</a:t>
            </a:r>
            <a:r>
              <a:rPr i="0" dirty="0"/>
              <a:t>, </a:t>
            </a:r>
            <a:r>
              <a:rPr i="0" dirty="0" err="1"/>
              <a:t>država</a:t>
            </a:r>
            <a:r>
              <a:rPr i="0" dirty="0"/>
              <a:t> </a:t>
            </a:r>
            <a:r>
              <a:rPr i="0" dirty="0" err="1"/>
              <a:t>znanja</a:t>
            </a:r>
            <a:r>
              <a:rPr i="0" dirty="0"/>
              <a:t> </a:t>
            </a:r>
            <a:r>
              <a:rPr i="0" dirty="0" err="1"/>
              <a:t>i</a:t>
            </a:r>
            <a:r>
              <a:rPr i="0" dirty="0"/>
              <a:t> </a:t>
            </a:r>
            <a:r>
              <a:rPr i="0" dirty="0" err="1"/>
              <a:t>liberalizam</a:t>
            </a:r>
            <a:r>
              <a:rPr i="0" dirty="0"/>
              <a:t>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2A00FA-F286-AF4D-A83B-75A46B0DF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liberalizma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71D299-1E6A-0D42-B275-90B7DD4C3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8C68701-B628-9143-81CD-41DB83876A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7847434"/>
              </p:ext>
            </p:extLst>
          </p:nvPr>
        </p:nvGraphicFramePr>
        <p:xfrm>
          <a:off x="731520" y="1207008"/>
          <a:ext cx="11576304" cy="7492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035598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D43B9122-B954-FA41-B500-6AAFB3ACBA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>
          <a:xfrm>
            <a:off x="7569200" y="3302000"/>
            <a:ext cx="3810000" cy="5080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BD1993-BB62-9440-8D06-3495F640D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>
            <a:normAutofit/>
          </a:bodyPr>
          <a:lstStyle/>
          <a:p>
            <a:r>
              <a:rPr lang="en-US" err="1"/>
              <a:t>Klasični</a:t>
            </a:r>
            <a:r>
              <a:rPr lang="en-US"/>
              <a:t> </a:t>
            </a:r>
            <a:r>
              <a:rPr lang="en-US" err="1"/>
              <a:t>liberalizam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993F4-22AD-6843-8776-4F74E11BA69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300" i="0" dirty="0"/>
              <a:t>17. do 19. </a:t>
            </a:r>
            <a:r>
              <a:rPr lang="en-US" sz="3300" i="0" dirty="0" err="1"/>
              <a:t>veka</a:t>
            </a:r>
            <a:endParaRPr lang="en-US" sz="3300" i="0" dirty="0"/>
          </a:p>
          <a:p>
            <a:pPr>
              <a:lnSpc>
                <a:spcPct val="110000"/>
              </a:lnSpc>
            </a:pPr>
            <a:r>
              <a:rPr lang="en-US" sz="3300" i="0" dirty="0" err="1"/>
              <a:t>Liberali</a:t>
            </a:r>
            <a:r>
              <a:rPr lang="en-US" sz="3300" i="0" dirty="0"/>
              <a:t>: Hobs, </a:t>
            </a:r>
            <a:r>
              <a:rPr lang="en-US" sz="3300" i="0" dirty="0" err="1"/>
              <a:t>Dekart</a:t>
            </a:r>
            <a:r>
              <a:rPr lang="en-US" sz="3300" i="0" dirty="0"/>
              <a:t>, Lok, </a:t>
            </a:r>
            <a:r>
              <a:rPr lang="en-US" sz="3300" i="0" dirty="0" err="1"/>
              <a:t>Hjum</a:t>
            </a:r>
            <a:r>
              <a:rPr lang="en-US" sz="3300" i="0" dirty="0"/>
              <a:t>, Spinoza, </a:t>
            </a:r>
            <a:r>
              <a:rPr lang="en-US" sz="3300" i="0" dirty="0" err="1"/>
              <a:t>Volter</a:t>
            </a:r>
            <a:r>
              <a:rPr lang="en-US" sz="3300" i="0" dirty="0"/>
              <a:t>, </a:t>
            </a:r>
            <a:r>
              <a:rPr lang="en-US" sz="3300" i="0" dirty="0" err="1"/>
              <a:t>Konstan</a:t>
            </a:r>
            <a:r>
              <a:rPr lang="en-US" sz="3300" i="0" dirty="0"/>
              <a:t>, Smit, </a:t>
            </a:r>
            <a:r>
              <a:rPr lang="en-US" sz="3300" i="0" dirty="0" err="1"/>
              <a:t>Rikardo</a:t>
            </a:r>
            <a:r>
              <a:rPr lang="en-US" sz="3300" i="0" dirty="0"/>
              <a:t>, Kant…</a:t>
            </a:r>
          </a:p>
          <a:p>
            <a:pPr>
              <a:lnSpc>
                <a:spcPct val="110000"/>
              </a:lnSpc>
            </a:pPr>
            <a:r>
              <a:rPr lang="en-US" sz="3300" i="0" dirty="0" err="1"/>
              <a:t>Borba</a:t>
            </a:r>
            <a:r>
              <a:rPr lang="en-US" sz="3300" i="0" dirty="0"/>
              <a:t> za </a:t>
            </a:r>
            <a:r>
              <a:rPr lang="en-US" sz="3300" i="0" dirty="0" err="1"/>
              <a:t>slobodno</a:t>
            </a:r>
            <a:r>
              <a:rPr lang="en-US" sz="3300" i="0" dirty="0"/>
              <a:t> </a:t>
            </a:r>
            <a:r>
              <a:rPr lang="en-US" sz="3300" i="0" dirty="0" err="1"/>
              <a:t>tržište</a:t>
            </a:r>
            <a:r>
              <a:rPr lang="en-US" sz="3300" i="0" dirty="0"/>
              <a:t> (laisse faire);</a:t>
            </a:r>
          </a:p>
          <a:p>
            <a:pPr>
              <a:lnSpc>
                <a:spcPct val="110000"/>
              </a:lnSpc>
            </a:pPr>
            <a:r>
              <a:rPr lang="en-US" sz="3300" i="0" dirty="0" err="1"/>
              <a:t>Borba</a:t>
            </a:r>
            <a:r>
              <a:rPr lang="en-US" sz="3300" i="0" dirty="0"/>
              <a:t> za </a:t>
            </a:r>
            <a:r>
              <a:rPr lang="en-US" sz="3300" i="0" dirty="0" err="1"/>
              <a:t>pravnu</a:t>
            </a:r>
            <a:r>
              <a:rPr lang="en-US" sz="3300" i="0" dirty="0"/>
              <a:t> </a:t>
            </a:r>
            <a:r>
              <a:rPr lang="en-US" sz="3300" i="0" dirty="0" err="1"/>
              <a:t>državu</a:t>
            </a:r>
            <a:r>
              <a:rPr lang="en-US" sz="3300" i="0" dirty="0"/>
              <a:t> (Konstitucionalizam);</a:t>
            </a:r>
          </a:p>
          <a:p>
            <a:pPr>
              <a:lnSpc>
                <a:spcPct val="110000"/>
              </a:lnSpc>
            </a:pPr>
            <a:r>
              <a:rPr lang="en-US" sz="3300" i="0" dirty="0" err="1"/>
              <a:t>Proces</a:t>
            </a:r>
            <a:r>
              <a:rPr lang="en-US" sz="3300" i="0" dirty="0"/>
              <a:t> </a:t>
            </a:r>
            <a:r>
              <a:rPr lang="en-US" sz="3300" i="0" dirty="0" err="1"/>
              <a:t>stvaranja</a:t>
            </a:r>
            <a:r>
              <a:rPr lang="en-US" sz="3300" i="0" dirty="0"/>
              <a:t> </a:t>
            </a:r>
            <a:r>
              <a:rPr lang="en-US" sz="3300" i="0" dirty="0" err="1"/>
              <a:t>građanina</a:t>
            </a:r>
            <a:r>
              <a:rPr lang="en-US" sz="3300" i="0" dirty="0"/>
              <a:t> - </a:t>
            </a:r>
            <a:r>
              <a:rPr lang="en-US" sz="3300" i="0" dirty="0" err="1"/>
              <a:t>prava</a:t>
            </a:r>
            <a:r>
              <a:rPr lang="en-US" sz="3300" i="0" dirty="0"/>
              <a:t>, </a:t>
            </a:r>
            <a:r>
              <a:rPr lang="en-US" sz="3300" i="0" dirty="0" err="1"/>
              <a:t>dostojanstvo</a:t>
            </a:r>
            <a:r>
              <a:rPr lang="en-US" sz="3300" i="0" dirty="0"/>
              <a:t>, </a:t>
            </a:r>
            <a:r>
              <a:rPr lang="en-US" sz="3300" i="0" dirty="0" err="1"/>
              <a:t>autonomija</a:t>
            </a:r>
            <a:r>
              <a:rPr lang="en-US" sz="3300" i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198576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table&#10;&#10;Description automatically generated">
            <a:extLst>
              <a:ext uri="{FF2B5EF4-FFF2-40B4-BE49-F238E27FC236}">
                <a16:creationId xmlns:a16="http://schemas.microsoft.com/office/drawing/2014/main" id="{4CCE5F77-9419-A843-A59C-AF45975B057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24000"/>
          <a:stretch>
            <a:fillRect/>
          </a:stretch>
        </p:blipFill>
        <p:spPr>
          <a:xfrm>
            <a:off x="6527800" y="3119120"/>
            <a:ext cx="5822696" cy="508000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6529F7D-B5E2-9344-8604-DC615FBEA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>
            <a:normAutofit/>
          </a:bodyPr>
          <a:lstStyle/>
          <a:p>
            <a:r>
              <a:rPr lang="en-US" err="1"/>
              <a:t>Socijalni</a:t>
            </a:r>
            <a:r>
              <a:rPr lang="en-US"/>
              <a:t> </a:t>
            </a:r>
            <a:r>
              <a:rPr lang="en-US" err="1"/>
              <a:t>liberalizam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82102F-8B78-B242-A79D-3A5DE7E2722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>
            <a:normAutofit fontScale="92500"/>
          </a:bodyPr>
          <a:lstStyle/>
          <a:p>
            <a:r>
              <a:rPr lang="en-US" i="0" dirty="0"/>
              <a:t>19. </a:t>
            </a:r>
            <a:r>
              <a:rPr lang="en-US" i="0" dirty="0" err="1"/>
              <a:t>vek</a:t>
            </a:r>
            <a:endParaRPr lang="en-US" i="0" dirty="0"/>
          </a:p>
          <a:p>
            <a:r>
              <a:rPr lang="en-US" i="0" dirty="0" err="1"/>
              <a:t>Liberali</a:t>
            </a:r>
            <a:r>
              <a:rPr lang="en-US" i="0" dirty="0"/>
              <a:t>: Mil, Tokvil, Grin, </a:t>
            </a:r>
            <a:r>
              <a:rPr lang="en-US" i="0" dirty="0" err="1"/>
              <a:t>Bosanke</a:t>
            </a:r>
            <a:r>
              <a:rPr lang="en-US" i="0" dirty="0"/>
              <a:t>, Spenser…</a:t>
            </a:r>
          </a:p>
          <a:p>
            <a:r>
              <a:rPr lang="en-US" i="0" dirty="0" err="1"/>
              <a:t>Autonomija</a:t>
            </a:r>
            <a:r>
              <a:rPr lang="en-US" i="0" dirty="0"/>
              <a:t> </a:t>
            </a:r>
            <a:r>
              <a:rPr lang="en-US" i="0" dirty="0" err="1"/>
              <a:t>i</a:t>
            </a:r>
            <a:r>
              <a:rPr lang="en-US" i="0" dirty="0"/>
              <a:t> </a:t>
            </a:r>
            <a:r>
              <a:rPr lang="en-US" i="0" dirty="0" err="1"/>
              <a:t>obligacija</a:t>
            </a:r>
            <a:r>
              <a:rPr lang="en-US" i="0" dirty="0"/>
              <a:t>;</a:t>
            </a:r>
          </a:p>
          <a:p>
            <a:r>
              <a:rPr lang="en-US" i="0" dirty="0" err="1"/>
              <a:t>Demokratski</a:t>
            </a:r>
            <a:r>
              <a:rPr lang="en-US" i="0" dirty="0"/>
              <a:t> </a:t>
            </a:r>
            <a:r>
              <a:rPr lang="en-US" i="0" dirty="0" err="1"/>
              <a:t>liberalizam</a:t>
            </a:r>
            <a:r>
              <a:rPr lang="en-US" i="0" dirty="0"/>
              <a:t>;</a:t>
            </a:r>
          </a:p>
          <a:p>
            <a:r>
              <a:rPr lang="en-US" i="0" dirty="0" err="1"/>
              <a:t>Liberalizam</a:t>
            </a:r>
            <a:r>
              <a:rPr lang="en-US" i="0" dirty="0"/>
              <a:t> </a:t>
            </a:r>
            <a:r>
              <a:rPr lang="en-US" i="0" dirty="0" err="1"/>
              <a:t>i</a:t>
            </a:r>
            <a:r>
              <a:rPr lang="en-US" i="0" dirty="0"/>
              <a:t> </a:t>
            </a:r>
            <a:r>
              <a:rPr lang="en-US" i="0" dirty="0" err="1"/>
              <a:t>evolucija</a:t>
            </a:r>
            <a:r>
              <a:rPr lang="en-US" i="0" dirty="0"/>
              <a:t>.</a:t>
            </a:r>
          </a:p>
          <a:p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42013433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43C161F-1E41-CA43-A0F5-5D16E27D649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>
            <a:fillRect/>
          </a:stretch>
        </p:blipFill>
        <p:spPr>
          <a:xfrm>
            <a:off x="7569200" y="3302000"/>
            <a:ext cx="3810000" cy="5080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C76E44D-4A54-B940-A3DF-1B85CCAD7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>
            <a:normAutofit/>
          </a:bodyPr>
          <a:lstStyle/>
          <a:p>
            <a:r>
              <a:rPr lang="en-US" err="1"/>
              <a:t>Socijalni</a:t>
            </a:r>
            <a:r>
              <a:rPr lang="en-US"/>
              <a:t> </a:t>
            </a:r>
            <a:r>
              <a:rPr lang="en-US" err="1"/>
              <a:t>liberalizam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537C9-1164-EF48-AB75-43B7EAE2449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>
            <a:normAutofit fontScale="85000" lnSpcReduction="20000"/>
          </a:bodyPr>
          <a:lstStyle/>
          <a:p>
            <a:r>
              <a:rPr lang="en-US" i="0" dirty="0"/>
              <a:t>20. </a:t>
            </a:r>
            <a:r>
              <a:rPr lang="en-US" i="0" dirty="0" err="1"/>
              <a:t>vek</a:t>
            </a:r>
            <a:endParaRPr lang="en-US" i="0" dirty="0"/>
          </a:p>
          <a:p>
            <a:r>
              <a:rPr lang="en-US" i="0" dirty="0" err="1"/>
              <a:t>Liberali</a:t>
            </a:r>
            <a:r>
              <a:rPr lang="en-US" i="0" dirty="0"/>
              <a:t>: </a:t>
            </a:r>
            <a:r>
              <a:rPr lang="en-US" i="0" dirty="0" err="1"/>
              <a:t>Kejnz</a:t>
            </a:r>
            <a:r>
              <a:rPr lang="en-US" i="0" dirty="0"/>
              <a:t>, Berlin, </a:t>
            </a:r>
            <a:r>
              <a:rPr lang="en-US" i="0" dirty="0" err="1"/>
              <a:t>Rols</a:t>
            </a:r>
            <a:r>
              <a:rPr lang="en-US" i="0" dirty="0"/>
              <a:t>…</a:t>
            </a:r>
          </a:p>
          <a:p>
            <a:r>
              <a:rPr lang="en-US" i="0" dirty="0" err="1"/>
              <a:t>Liberalni</a:t>
            </a:r>
            <a:r>
              <a:rPr lang="en-US" i="0" dirty="0"/>
              <a:t> </a:t>
            </a:r>
            <a:r>
              <a:rPr lang="en-US" i="0" dirty="0" err="1"/>
              <a:t>pluralizam</a:t>
            </a:r>
            <a:r>
              <a:rPr lang="en-US" i="0" dirty="0"/>
              <a:t>;</a:t>
            </a:r>
          </a:p>
          <a:p>
            <a:r>
              <a:rPr lang="en-US" i="0" dirty="0" err="1"/>
              <a:t>Kenzijanska</a:t>
            </a:r>
            <a:r>
              <a:rPr lang="en-US" i="0" dirty="0"/>
              <a:t> </a:t>
            </a:r>
            <a:r>
              <a:rPr lang="en-US" i="0" dirty="0" err="1"/>
              <a:t>ekonomija</a:t>
            </a:r>
            <a:r>
              <a:rPr lang="en-US" i="0" dirty="0"/>
              <a:t>;</a:t>
            </a:r>
          </a:p>
          <a:p>
            <a:r>
              <a:rPr lang="en-US" i="0" dirty="0" err="1"/>
              <a:t>Država</a:t>
            </a:r>
            <a:r>
              <a:rPr lang="en-US" i="0" dirty="0"/>
              <a:t> </a:t>
            </a:r>
            <a:r>
              <a:rPr lang="en-US" i="0" dirty="0" err="1"/>
              <a:t>blagostanja</a:t>
            </a:r>
            <a:r>
              <a:rPr lang="en-US" i="0" dirty="0"/>
              <a:t>;</a:t>
            </a:r>
          </a:p>
          <a:p>
            <a:r>
              <a:rPr lang="en-US" i="0" dirty="0" err="1"/>
              <a:t>Proširenje</a:t>
            </a:r>
            <a:r>
              <a:rPr lang="en-US" i="0" dirty="0"/>
              <a:t> </a:t>
            </a:r>
            <a:r>
              <a:rPr lang="en-US" i="0" dirty="0" err="1"/>
              <a:t>prirodnih</a:t>
            </a:r>
            <a:r>
              <a:rPr lang="en-US" i="0" dirty="0"/>
              <a:t> </a:t>
            </a:r>
            <a:r>
              <a:rPr lang="en-US" i="0" dirty="0" err="1"/>
              <a:t>prava</a:t>
            </a:r>
            <a:r>
              <a:rPr lang="en-US" i="0" dirty="0"/>
              <a:t> </a:t>
            </a:r>
            <a:r>
              <a:rPr lang="en-US" i="0" dirty="0" err="1"/>
              <a:t>socijalnim</a:t>
            </a:r>
            <a:r>
              <a:rPr lang="en-US" i="0" dirty="0"/>
              <a:t> </a:t>
            </a:r>
            <a:r>
              <a:rPr lang="en-US" i="0" dirty="0" err="1"/>
              <a:t>pravima</a:t>
            </a:r>
            <a:r>
              <a:rPr lang="en-US" i="0" dirty="0"/>
              <a:t>.</a:t>
            </a:r>
          </a:p>
          <a:p>
            <a:pPr marL="0" indent="0"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34477312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10D1CF-E018-DD4A-8C34-C3049C18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Neoliberalizam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923250-E84C-9F42-81EC-7713306ED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i="0" dirty="0"/>
              <a:t>21. </a:t>
            </a:r>
            <a:r>
              <a:rPr lang="en-US" i="0" dirty="0" err="1"/>
              <a:t>vek</a:t>
            </a:r>
            <a:r>
              <a:rPr lang="en-US" i="0" dirty="0"/>
              <a:t>;</a:t>
            </a:r>
          </a:p>
          <a:p>
            <a:r>
              <a:rPr lang="en-US" i="0" dirty="0" err="1"/>
              <a:t>Liberali</a:t>
            </a:r>
            <a:r>
              <a:rPr lang="en-US" i="0" dirty="0"/>
              <a:t>: </a:t>
            </a:r>
            <a:r>
              <a:rPr lang="en-US" i="0" dirty="0" err="1"/>
              <a:t>Tačer</a:t>
            </a:r>
            <a:r>
              <a:rPr lang="en-US" i="0" dirty="0"/>
              <a:t>, Regan, </a:t>
            </a:r>
            <a:r>
              <a:rPr lang="en-US" i="0" dirty="0" err="1"/>
              <a:t>fon</a:t>
            </a:r>
            <a:r>
              <a:rPr lang="en-US" i="0" dirty="0"/>
              <a:t> Hajek, </a:t>
            </a:r>
            <a:r>
              <a:rPr lang="en-US" i="0" dirty="0" err="1"/>
              <a:t>Fridman</a:t>
            </a:r>
            <a:r>
              <a:rPr lang="en-US" i="0" dirty="0"/>
              <a:t>, </a:t>
            </a:r>
            <a:r>
              <a:rPr lang="en-US" i="0" dirty="0" err="1"/>
              <a:t>Fukujama</a:t>
            </a:r>
            <a:r>
              <a:rPr lang="en-US" i="0" dirty="0"/>
              <a:t>…</a:t>
            </a:r>
          </a:p>
          <a:p>
            <a:r>
              <a:rPr lang="en-US" i="0" dirty="0" err="1"/>
              <a:t>Krah</a:t>
            </a:r>
            <a:r>
              <a:rPr lang="en-US" i="0" dirty="0"/>
              <a:t> </a:t>
            </a:r>
            <a:r>
              <a:rPr lang="en-US" i="0" dirty="0" err="1"/>
              <a:t>socijalne</a:t>
            </a:r>
            <a:r>
              <a:rPr lang="en-US" i="0" dirty="0"/>
              <a:t> </a:t>
            </a:r>
            <a:r>
              <a:rPr lang="en-US" i="0" dirty="0" err="1"/>
              <a:t>države</a:t>
            </a:r>
            <a:endParaRPr lang="en-US" i="0" dirty="0"/>
          </a:p>
          <a:p>
            <a:r>
              <a:rPr lang="en-US" i="0" dirty="0" err="1"/>
              <a:t>Deregulacija</a:t>
            </a:r>
            <a:r>
              <a:rPr lang="en-US" i="0" dirty="0"/>
              <a:t> </a:t>
            </a:r>
            <a:r>
              <a:rPr lang="en-US" i="0" dirty="0" err="1"/>
              <a:t>i</a:t>
            </a:r>
            <a:r>
              <a:rPr lang="en-US" i="0" dirty="0"/>
              <a:t> </a:t>
            </a:r>
            <a:r>
              <a:rPr lang="en-US" i="0" dirty="0" err="1"/>
              <a:t>privatizacija</a:t>
            </a:r>
            <a:endParaRPr lang="en-US" i="0" dirty="0"/>
          </a:p>
          <a:p>
            <a:r>
              <a:rPr lang="en-US" i="0" dirty="0" err="1"/>
              <a:t>Izvoz</a:t>
            </a:r>
            <a:r>
              <a:rPr lang="en-US" i="0" dirty="0"/>
              <a:t> </a:t>
            </a:r>
            <a:r>
              <a:rPr lang="en-US" i="0" dirty="0" err="1"/>
              <a:t>demokratije</a:t>
            </a:r>
            <a:r>
              <a:rPr lang="en-US" i="0" dirty="0"/>
              <a:t>;</a:t>
            </a:r>
          </a:p>
          <a:p>
            <a:r>
              <a:rPr lang="en-US" i="0" dirty="0" err="1"/>
              <a:t>Ideje</a:t>
            </a:r>
            <a:r>
              <a:rPr lang="en-US" i="0" dirty="0"/>
              <a:t> </a:t>
            </a:r>
            <a:r>
              <a:rPr lang="en-US" i="0" dirty="0" err="1"/>
              <a:t>anarhokapitalizma</a:t>
            </a:r>
            <a:r>
              <a:rPr lang="en-US" i="0" dirty="0"/>
              <a:t> - </a:t>
            </a:r>
            <a:r>
              <a:rPr lang="en-US" i="0" dirty="0" err="1"/>
              <a:t>tržište</a:t>
            </a:r>
            <a:r>
              <a:rPr lang="en-US" i="0" dirty="0"/>
              <a:t> </a:t>
            </a:r>
            <a:r>
              <a:rPr lang="en-US" i="0" dirty="0" err="1"/>
              <a:t>uređuje</a:t>
            </a:r>
            <a:r>
              <a:rPr lang="en-US" i="0" dirty="0"/>
              <a:t> </a:t>
            </a:r>
            <a:r>
              <a:rPr lang="en-US" i="0" dirty="0" err="1"/>
              <a:t>sve</a:t>
            </a:r>
            <a:r>
              <a:rPr lang="en-US" i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982225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truktura predavanj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Struktura predavanja</a:t>
            </a:r>
          </a:p>
        </p:txBody>
      </p:sp>
      <p:sp>
        <p:nvSpPr>
          <p:cNvPr id="124" name="Istorijski konteks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Istorijski kontekst</a:t>
            </a:r>
          </a:p>
          <a:p>
            <a:pPr>
              <a:buBlip>
                <a:blip r:embed="rId2"/>
              </a:buBlip>
            </a:pPr>
            <a:r>
              <a:t>Liberalizam i autoritarizam</a:t>
            </a:r>
          </a:p>
          <a:p>
            <a:pPr>
              <a:buBlip>
                <a:blip r:embed="rId2"/>
              </a:buBlip>
            </a:pPr>
            <a:r>
              <a:t>Osnovni pojmovi</a:t>
            </a:r>
          </a:p>
          <a:p>
            <a:pPr>
              <a:buBlip>
                <a:blip r:embed="rId2"/>
              </a:buBlip>
            </a:pPr>
            <a:r>
              <a:t>Minimalna država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Hvala na pažnji!…"/>
          <p:cNvSpPr txBox="1">
            <a:spLocks noGrp="1"/>
          </p:cNvSpPr>
          <p:nvPr>
            <p:ph type="title"/>
          </p:nvPr>
        </p:nvSpPr>
        <p:spPr>
          <a:xfrm>
            <a:off x="1270000" y="3771900"/>
            <a:ext cx="10464800" cy="4944865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Hvala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pažnji</a:t>
            </a:r>
            <a:r>
              <a:rPr dirty="0"/>
              <a:t>!</a:t>
            </a:r>
          </a:p>
          <a:p>
            <a:endParaRPr dirty="0"/>
          </a:p>
          <a:p>
            <a:endParaRPr dirty="0"/>
          </a:p>
          <a:p>
            <a:pPr algn="r">
              <a:defRPr sz="2800"/>
            </a:pPr>
            <a:r>
              <a:rPr dirty="0" err="1"/>
              <a:t>bojan.vranic@fpn.bg.ac.rs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FdeTroyLectureMoliere.jpg" descr="FdeTroyLectureMoliere.jp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7327900" y="3060700"/>
            <a:ext cx="4292600" cy="5562600"/>
          </a:xfrm>
          <a:prstGeom prst="rect">
            <a:avLst/>
          </a:prstGeom>
        </p:spPr>
      </p:pic>
      <p:sp>
        <p:nvSpPr>
          <p:cNvPr id="127" name="Istorijski kon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Istorijski kontekst</a:t>
            </a:r>
          </a:p>
        </p:txBody>
      </p:sp>
      <p:sp>
        <p:nvSpPr>
          <p:cNvPr id="128" name="Meta-ideologija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93954" indent="-393954" defTabSz="549148">
              <a:spcBef>
                <a:spcPts val="2600"/>
              </a:spcBef>
              <a:buBlip>
                <a:blip r:embed="rId3"/>
              </a:buBlip>
              <a:defRPr sz="3384">
                <a:effectLst>
                  <a:outerShdw blurRad="23876" dist="11938" dir="5400000" rotWithShape="0">
                    <a:srgbClr val="FFFFFF"/>
                  </a:outerShdw>
                </a:effectLst>
              </a:defRPr>
            </a:pPr>
            <a:r>
              <a:t>Meta-ideologija</a:t>
            </a:r>
          </a:p>
          <a:p>
            <a:pPr marL="393954" indent="-393954" defTabSz="549148">
              <a:spcBef>
                <a:spcPts val="2600"/>
              </a:spcBef>
              <a:buBlip>
                <a:blip r:embed="rId3"/>
              </a:buBlip>
              <a:defRPr sz="3384">
                <a:effectLst>
                  <a:outerShdw blurRad="23876" dist="11938" dir="5400000" rotWithShape="0">
                    <a:srgbClr val="FFFFFF"/>
                  </a:outerShdw>
                </a:effectLst>
              </a:defRPr>
            </a:pPr>
            <a:r>
              <a:t>Proces stvaranja moderne države (17. vek)</a:t>
            </a:r>
          </a:p>
          <a:p>
            <a:pPr marL="393954" indent="-393954" defTabSz="549148">
              <a:spcBef>
                <a:spcPts val="2600"/>
              </a:spcBef>
              <a:buBlip>
                <a:blip r:embed="rId3"/>
              </a:buBlip>
              <a:defRPr sz="3384">
                <a:effectLst>
                  <a:outerShdw blurRad="23876" dist="11938" dir="5400000" rotWithShape="0">
                    <a:srgbClr val="FFFFFF"/>
                  </a:outerShdw>
                </a:effectLst>
              </a:defRPr>
            </a:pPr>
            <a:r>
              <a:t>“Vek liberalizma” (19. vek)</a:t>
            </a:r>
          </a:p>
          <a:p>
            <a:pPr marL="393954" indent="-393954" defTabSz="549148">
              <a:spcBef>
                <a:spcPts val="2600"/>
              </a:spcBef>
              <a:buBlip>
                <a:blip r:embed="rId3"/>
              </a:buBlip>
              <a:defRPr sz="3384">
                <a:effectLst>
                  <a:outerShdw blurRad="23876" dist="11938" dir="5400000" rotWithShape="0">
                    <a:srgbClr val="FFFFFF"/>
                  </a:outerShdw>
                </a:effectLst>
              </a:defRPr>
            </a:pPr>
            <a:r>
              <a:t>Urbanizacija</a:t>
            </a:r>
          </a:p>
          <a:p>
            <a:pPr marL="393954" indent="-393954" defTabSz="549148">
              <a:spcBef>
                <a:spcPts val="2600"/>
              </a:spcBef>
              <a:buBlip>
                <a:blip r:embed="rId3"/>
              </a:buBlip>
              <a:defRPr sz="3384">
                <a:effectLst>
                  <a:outerShdw blurRad="23876" dist="11938" dir="5400000" rotWithShape="0">
                    <a:srgbClr val="FFFFFF"/>
                  </a:outerShdw>
                </a:effectLst>
              </a:defRPr>
            </a:pPr>
            <a:r>
              <a:t>Saloni i kafane: slobodna aristokratija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Liberalizam i autoritariza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Liberalizam i autoritarizam</a:t>
            </a:r>
          </a:p>
        </p:txBody>
      </p:sp>
      <p:sp>
        <p:nvSpPr>
          <p:cNvPr id="131" name="Osnov liberalne ideologije je borba protiv autoritarne vlasti;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Osnov liberalne ideologije je borba protiv autoritarne vlasti;</a:t>
            </a:r>
          </a:p>
          <a:p>
            <a:pPr>
              <a:buBlip>
                <a:blip r:embed="rId2"/>
              </a:buBlip>
            </a:pPr>
            <a:r>
              <a:t>Apsolutna monarhija;</a:t>
            </a:r>
          </a:p>
          <a:p>
            <a:pPr>
              <a:buBlip>
                <a:blip r:embed="rId2"/>
              </a:buBlip>
            </a:pPr>
            <a:r>
              <a:t>Božanski legitimitet vs. prirodna prava;</a:t>
            </a:r>
          </a:p>
          <a:p>
            <a:pPr>
              <a:buBlip>
                <a:blip r:embed="rId2"/>
              </a:buBlip>
            </a:pPr>
            <a:r>
              <a:t>Konstitucionalizacija;</a:t>
            </a:r>
          </a:p>
          <a:p>
            <a:pPr>
              <a:buBlip>
                <a:blip r:embed="rId2"/>
              </a:buBlip>
            </a:pPr>
            <a:r>
              <a:t>Demokratija i demokratizacija.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920x920.jpg" descr="920x920.jp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6694358" y="4965457"/>
            <a:ext cx="5461001" cy="3860801"/>
          </a:xfrm>
          <a:prstGeom prst="rect">
            <a:avLst/>
          </a:prstGeom>
        </p:spPr>
      </p:pic>
      <p:pic>
        <p:nvPicPr>
          <p:cNvPr id="134" name="crop-1280x720-000.jpg" descr="crop-1280x720-000.jpg"/>
          <p:cNvPicPr>
            <a:picLocks noGrp="1"/>
          </p:cNvPicPr>
          <p:nvPr>
            <p:ph type="pic" idx="14"/>
          </p:nvPr>
        </p:nvPicPr>
        <p:blipFill>
          <a:blip r:embed="rId3"/>
          <a:stretch>
            <a:fillRect/>
          </a:stretch>
        </p:blipFill>
        <p:spPr>
          <a:xfrm>
            <a:off x="6694358" y="914157"/>
            <a:ext cx="5461001" cy="3860801"/>
          </a:xfrm>
          <a:prstGeom prst="rect">
            <a:avLst/>
          </a:prstGeom>
        </p:spPr>
      </p:pic>
      <p:pic>
        <p:nvPicPr>
          <p:cNvPr id="135" name="Screen Shot 2019-03-04 at 9.23.07 AM.png" descr="Screen Shot 2019-03-04 at 9.23.07 AM.png"/>
          <p:cNvPicPr>
            <a:picLocks noGrp="1"/>
          </p:cNvPicPr>
          <p:nvPr>
            <p:ph type="pic" idx="15"/>
          </p:nvPr>
        </p:nvPicPr>
        <p:blipFill>
          <a:blip r:embed="rId4"/>
          <a:stretch>
            <a:fillRect/>
          </a:stretch>
        </p:blipFill>
        <p:spPr>
          <a:xfrm>
            <a:off x="780628" y="1627342"/>
            <a:ext cx="6160344" cy="773081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Enlightenment-Size-110x110-cm-Woodcut-2014-by-Chen-Long-1.jpg" descr="Enlightenment-Size-110x110-cm-Woodcut-2014-by-Chen-Long-1.jp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7327900" y="3060700"/>
            <a:ext cx="4292600" cy="5562600"/>
          </a:xfrm>
          <a:prstGeom prst="rect">
            <a:avLst/>
          </a:prstGeom>
        </p:spPr>
      </p:pic>
      <p:sp>
        <p:nvSpPr>
          <p:cNvPr id="138" name="Racionalizam i prosvetiteljstv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256">
                <a:effectLst>
                  <a:outerShdw blurRad="11684" dist="11684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Racionalizam i prosvetiteljstvo</a:t>
            </a:r>
          </a:p>
        </p:txBody>
      </p:sp>
      <p:sp>
        <p:nvSpPr>
          <p:cNvPr id="139" name="Borba protiv feudalizma i feudalnih institucija;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14325" indent="-314325" defTabSz="438150">
              <a:spcBef>
                <a:spcPts val="2100"/>
              </a:spcBef>
              <a:buBlip>
                <a:blip r:embed="rId3"/>
              </a:buBlip>
              <a:defRPr sz="2700">
                <a:effectLst>
                  <a:outerShdw blurRad="19050" dist="9525" dir="5400000" rotWithShape="0">
                    <a:srgbClr val="FFFFFF"/>
                  </a:outerShdw>
                </a:effectLst>
              </a:defRPr>
            </a:pPr>
            <a:r>
              <a:t>Borba protiv feudalizma i feudalnih institucija;</a:t>
            </a:r>
          </a:p>
          <a:p>
            <a:pPr marL="314325" indent="-314325" defTabSz="438150">
              <a:spcBef>
                <a:spcPts val="2100"/>
              </a:spcBef>
              <a:buBlip>
                <a:blip r:embed="rId3"/>
              </a:buBlip>
              <a:defRPr sz="2700">
                <a:effectLst>
                  <a:outerShdw blurRad="19050" dist="9525" dir="5400000" rotWithShape="0">
                    <a:srgbClr val="FFFFFF"/>
                  </a:outerShdw>
                </a:effectLst>
              </a:defRPr>
            </a:pPr>
            <a:r>
              <a:t>Dominacija razuma i prevlast nauke;</a:t>
            </a:r>
          </a:p>
          <a:p>
            <a:pPr marL="314325" indent="-314325" defTabSz="438150">
              <a:spcBef>
                <a:spcPts val="2100"/>
              </a:spcBef>
              <a:buBlip>
                <a:blip r:embed="rId3"/>
              </a:buBlip>
              <a:defRPr sz="2700">
                <a:effectLst>
                  <a:outerShdw blurRad="19050" dist="9525" dir="5400000" rotWithShape="0">
                    <a:srgbClr val="FFFFFF"/>
                  </a:outerShdw>
                </a:effectLst>
              </a:defRPr>
            </a:pPr>
            <a:r>
              <a:t>Usavršavanje čoveka i društveni progres;</a:t>
            </a:r>
          </a:p>
          <a:p>
            <a:pPr marL="314325" indent="-314325" defTabSz="438150">
              <a:spcBef>
                <a:spcPts val="2100"/>
              </a:spcBef>
              <a:buBlip>
                <a:blip r:embed="rId3"/>
              </a:buBlip>
              <a:defRPr sz="2700">
                <a:effectLst>
                  <a:outerShdw blurRad="19050" dist="9525" dir="5400000" rotWithShape="0">
                    <a:srgbClr val="FFFFFF"/>
                  </a:outerShdw>
                </a:effectLst>
              </a:defRPr>
            </a:pPr>
            <a:r>
              <a:t>Sukob s crkvom;</a:t>
            </a:r>
          </a:p>
          <a:p>
            <a:pPr marL="314325" indent="-314325" defTabSz="438150">
              <a:spcBef>
                <a:spcPts val="2100"/>
              </a:spcBef>
              <a:buBlip>
                <a:blip r:embed="rId3"/>
              </a:buBlip>
              <a:defRPr sz="2700">
                <a:effectLst>
                  <a:outerShdw blurRad="19050" dist="9525" dir="5400000" rotWithShape="0">
                    <a:srgbClr val="FFFFFF"/>
                  </a:outerShdw>
                </a:effectLst>
              </a:defRPr>
            </a:pPr>
            <a:r>
              <a:t>Pojedinac i zajednica: kako pozicionirati čoveka u društvu?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snovni pojmov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Osnovni pojmovi</a:t>
            </a:r>
          </a:p>
        </p:txBody>
      </p:sp>
      <p:sp>
        <p:nvSpPr>
          <p:cNvPr id="142" name="TRŽIŠTE"/>
          <p:cNvSpPr/>
          <p:nvPr/>
        </p:nvSpPr>
        <p:spPr>
          <a:xfrm>
            <a:off x="5779041" y="6529215"/>
            <a:ext cx="2645909" cy="1660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3" h="21600" extrusionOk="0">
                <a:moveTo>
                  <a:pt x="12587" y="0"/>
                </a:moveTo>
                <a:cubicBezTo>
                  <a:pt x="8555" y="0"/>
                  <a:pt x="6723" y="2256"/>
                  <a:pt x="6086" y="3315"/>
                </a:cubicBezTo>
                <a:cubicBezTo>
                  <a:pt x="5935" y="3565"/>
                  <a:pt x="5683" y="3543"/>
                  <a:pt x="5548" y="3269"/>
                </a:cubicBezTo>
                <a:cubicBezTo>
                  <a:pt x="5210" y="2580"/>
                  <a:pt x="4579" y="1527"/>
                  <a:pt x="3884" y="1527"/>
                </a:cubicBezTo>
                <a:cubicBezTo>
                  <a:pt x="2850" y="1527"/>
                  <a:pt x="3652" y="4548"/>
                  <a:pt x="3652" y="4549"/>
                </a:cubicBezTo>
                <a:cubicBezTo>
                  <a:pt x="3652" y="4549"/>
                  <a:pt x="2493" y="5921"/>
                  <a:pt x="2229" y="7581"/>
                </a:cubicBezTo>
                <a:cubicBezTo>
                  <a:pt x="2033" y="8805"/>
                  <a:pt x="641" y="8562"/>
                  <a:pt x="364" y="8562"/>
                </a:cubicBezTo>
                <a:cubicBezTo>
                  <a:pt x="-65" y="8562"/>
                  <a:pt x="-90" y="9711"/>
                  <a:pt x="162" y="10817"/>
                </a:cubicBezTo>
                <a:cubicBezTo>
                  <a:pt x="414" y="11924"/>
                  <a:pt x="1121" y="12374"/>
                  <a:pt x="1121" y="12374"/>
                </a:cubicBezTo>
                <a:cubicBezTo>
                  <a:pt x="995" y="12579"/>
                  <a:pt x="940" y="12757"/>
                  <a:pt x="1397" y="13358"/>
                </a:cubicBezTo>
                <a:cubicBezTo>
                  <a:pt x="1708" y="13767"/>
                  <a:pt x="2573" y="15312"/>
                  <a:pt x="4854" y="16551"/>
                </a:cubicBezTo>
                <a:cubicBezTo>
                  <a:pt x="5082" y="16675"/>
                  <a:pt x="5218" y="17057"/>
                  <a:pt x="5167" y="17439"/>
                </a:cubicBezTo>
                <a:lnTo>
                  <a:pt x="4702" y="20912"/>
                </a:lnTo>
                <a:cubicBezTo>
                  <a:pt x="4655" y="21267"/>
                  <a:pt x="4822" y="21600"/>
                  <a:pt x="5046" y="21600"/>
                </a:cubicBezTo>
                <a:lnTo>
                  <a:pt x="6770" y="21600"/>
                </a:lnTo>
                <a:cubicBezTo>
                  <a:pt x="6952" y="21600"/>
                  <a:pt x="7117" y="21432"/>
                  <a:pt x="7195" y="21165"/>
                </a:cubicBezTo>
                <a:lnTo>
                  <a:pt x="8037" y="18272"/>
                </a:lnTo>
                <a:cubicBezTo>
                  <a:pt x="8124" y="17974"/>
                  <a:pt x="8318" y="17798"/>
                  <a:pt x="8520" y="17839"/>
                </a:cubicBezTo>
                <a:cubicBezTo>
                  <a:pt x="9682" y="18075"/>
                  <a:pt x="11029" y="18218"/>
                  <a:pt x="12587" y="18218"/>
                </a:cubicBezTo>
                <a:cubicBezTo>
                  <a:pt x="13307" y="18218"/>
                  <a:pt x="13973" y="18115"/>
                  <a:pt x="14586" y="17928"/>
                </a:cubicBezTo>
                <a:cubicBezTo>
                  <a:pt x="14785" y="17867"/>
                  <a:pt x="14987" y="18016"/>
                  <a:pt x="15087" y="18304"/>
                </a:cubicBezTo>
                <a:lnTo>
                  <a:pt x="16087" y="21210"/>
                </a:lnTo>
                <a:cubicBezTo>
                  <a:pt x="16170" y="21452"/>
                  <a:pt x="16326" y="21600"/>
                  <a:pt x="16497" y="21600"/>
                </a:cubicBezTo>
                <a:lnTo>
                  <a:pt x="18243" y="21600"/>
                </a:lnTo>
                <a:cubicBezTo>
                  <a:pt x="18466" y="21600"/>
                  <a:pt x="18632" y="21267"/>
                  <a:pt x="18585" y="20912"/>
                </a:cubicBezTo>
                <a:lnTo>
                  <a:pt x="17934" y="16027"/>
                </a:lnTo>
                <a:cubicBezTo>
                  <a:pt x="17898" y="15757"/>
                  <a:pt x="17954" y="15477"/>
                  <a:pt x="18081" y="15293"/>
                </a:cubicBezTo>
                <a:cubicBezTo>
                  <a:pt x="19709" y="12937"/>
                  <a:pt x="20209" y="9534"/>
                  <a:pt x="19579" y="6535"/>
                </a:cubicBezTo>
                <a:cubicBezTo>
                  <a:pt x="19542" y="6361"/>
                  <a:pt x="19606" y="6175"/>
                  <a:pt x="19716" y="6132"/>
                </a:cubicBezTo>
                <a:cubicBezTo>
                  <a:pt x="20422" y="5855"/>
                  <a:pt x="21510" y="5137"/>
                  <a:pt x="21057" y="3409"/>
                </a:cubicBezTo>
                <a:cubicBezTo>
                  <a:pt x="21016" y="3254"/>
                  <a:pt x="20894" y="3213"/>
                  <a:pt x="20817" y="3325"/>
                </a:cubicBezTo>
                <a:cubicBezTo>
                  <a:pt x="20744" y="3432"/>
                  <a:pt x="20690" y="3550"/>
                  <a:pt x="20648" y="3659"/>
                </a:cubicBezTo>
                <a:cubicBezTo>
                  <a:pt x="20608" y="3765"/>
                  <a:pt x="20510" y="3756"/>
                  <a:pt x="20481" y="3640"/>
                </a:cubicBezTo>
                <a:cubicBezTo>
                  <a:pt x="20393" y="3281"/>
                  <a:pt x="20178" y="2828"/>
                  <a:pt x="19658" y="2927"/>
                </a:cubicBezTo>
                <a:cubicBezTo>
                  <a:pt x="19214" y="3013"/>
                  <a:pt x="19022" y="3455"/>
                  <a:pt x="18950" y="3944"/>
                </a:cubicBezTo>
                <a:cubicBezTo>
                  <a:pt x="18926" y="4113"/>
                  <a:pt x="18794" y="4163"/>
                  <a:pt x="18727" y="4027"/>
                </a:cubicBezTo>
                <a:cubicBezTo>
                  <a:pt x="17574" y="1683"/>
                  <a:pt x="15528" y="0"/>
                  <a:pt x="12587" y="0"/>
                </a:cubicBezTo>
                <a:close/>
                <a:moveTo>
                  <a:pt x="12448" y="1027"/>
                </a:moveTo>
                <a:cubicBezTo>
                  <a:pt x="13136" y="1027"/>
                  <a:pt x="13772" y="1163"/>
                  <a:pt x="14343" y="1427"/>
                </a:cubicBezTo>
                <a:cubicBezTo>
                  <a:pt x="14395" y="1452"/>
                  <a:pt x="14423" y="1545"/>
                  <a:pt x="14402" y="1626"/>
                </a:cubicBezTo>
                <a:lnTo>
                  <a:pt x="14271" y="2126"/>
                </a:lnTo>
                <a:cubicBezTo>
                  <a:pt x="14254" y="2195"/>
                  <a:pt x="14208" y="2230"/>
                  <a:pt x="14164" y="2210"/>
                </a:cubicBezTo>
                <a:cubicBezTo>
                  <a:pt x="13649" y="1978"/>
                  <a:pt x="13073" y="1858"/>
                  <a:pt x="12448" y="1858"/>
                </a:cubicBezTo>
                <a:cubicBezTo>
                  <a:pt x="11524" y="1858"/>
                  <a:pt x="10708" y="2034"/>
                  <a:pt x="10012" y="2382"/>
                </a:cubicBezTo>
                <a:cubicBezTo>
                  <a:pt x="9968" y="2404"/>
                  <a:pt x="9920" y="2371"/>
                  <a:pt x="9902" y="2301"/>
                </a:cubicBezTo>
                <a:lnTo>
                  <a:pt x="9773" y="1801"/>
                </a:lnTo>
                <a:cubicBezTo>
                  <a:pt x="9752" y="1721"/>
                  <a:pt x="9776" y="1628"/>
                  <a:pt x="9827" y="1602"/>
                </a:cubicBezTo>
                <a:cubicBezTo>
                  <a:pt x="10483" y="1268"/>
                  <a:pt x="11341" y="1027"/>
                  <a:pt x="12448" y="1027"/>
                </a:cubicBezTo>
                <a:close/>
                <a:moveTo>
                  <a:pt x="19754" y="3828"/>
                </a:moveTo>
                <a:cubicBezTo>
                  <a:pt x="19782" y="3821"/>
                  <a:pt x="19813" y="3823"/>
                  <a:pt x="19842" y="3836"/>
                </a:cubicBezTo>
                <a:cubicBezTo>
                  <a:pt x="19958" y="3890"/>
                  <a:pt x="20023" y="4100"/>
                  <a:pt x="19987" y="4307"/>
                </a:cubicBezTo>
                <a:cubicBezTo>
                  <a:pt x="19929" y="4638"/>
                  <a:pt x="19691" y="4699"/>
                  <a:pt x="19691" y="4699"/>
                </a:cubicBezTo>
                <a:cubicBezTo>
                  <a:pt x="19691" y="4699"/>
                  <a:pt x="19502" y="4478"/>
                  <a:pt x="19565" y="4113"/>
                </a:cubicBezTo>
                <a:cubicBezTo>
                  <a:pt x="19592" y="3958"/>
                  <a:pt x="19669" y="3850"/>
                  <a:pt x="19754" y="3828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 i="0">
                <a:solidFill>
                  <a:srgbClr val="F3F1D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TRŽIŠTE</a:t>
            </a:r>
          </a:p>
        </p:txBody>
      </p:sp>
      <p:sp>
        <p:nvSpPr>
          <p:cNvPr id="143" name="SLOBODA"/>
          <p:cNvSpPr/>
          <p:nvPr/>
        </p:nvSpPr>
        <p:spPr>
          <a:xfrm>
            <a:off x="6051060" y="3078431"/>
            <a:ext cx="2268395" cy="1943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487" y="0"/>
                </a:moveTo>
                <a:lnTo>
                  <a:pt x="6487" y="2989"/>
                </a:lnTo>
                <a:lnTo>
                  <a:pt x="4591" y="2989"/>
                </a:lnTo>
                <a:lnTo>
                  <a:pt x="4591" y="2214"/>
                </a:lnTo>
                <a:lnTo>
                  <a:pt x="2409" y="2214"/>
                </a:lnTo>
                <a:lnTo>
                  <a:pt x="2409" y="2989"/>
                </a:lnTo>
                <a:cubicBezTo>
                  <a:pt x="1080" y="2995"/>
                  <a:pt x="0" y="4263"/>
                  <a:pt x="0" y="5808"/>
                </a:cubicBezTo>
                <a:lnTo>
                  <a:pt x="0" y="18781"/>
                </a:lnTo>
                <a:cubicBezTo>
                  <a:pt x="0" y="20332"/>
                  <a:pt x="1085" y="21600"/>
                  <a:pt x="2414" y="21600"/>
                </a:cubicBezTo>
                <a:lnTo>
                  <a:pt x="19185" y="21600"/>
                </a:lnTo>
                <a:cubicBezTo>
                  <a:pt x="20513" y="21600"/>
                  <a:pt x="21600" y="20332"/>
                  <a:pt x="21600" y="18781"/>
                </a:cubicBezTo>
                <a:lnTo>
                  <a:pt x="21600" y="5808"/>
                </a:lnTo>
                <a:cubicBezTo>
                  <a:pt x="21600" y="4257"/>
                  <a:pt x="20515" y="2989"/>
                  <a:pt x="19191" y="2989"/>
                </a:cubicBezTo>
                <a:lnTo>
                  <a:pt x="19191" y="2214"/>
                </a:lnTo>
                <a:lnTo>
                  <a:pt x="17009" y="2214"/>
                </a:lnTo>
                <a:lnTo>
                  <a:pt x="17009" y="2989"/>
                </a:lnTo>
                <a:lnTo>
                  <a:pt x="15113" y="2989"/>
                </a:lnTo>
                <a:lnTo>
                  <a:pt x="15113" y="0"/>
                </a:lnTo>
                <a:lnTo>
                  <a:pt x="6487" y="0"/>
                </a:lnTo>
                <a:close/>
                <a:moveTo>
                  <a:pt x="7940" y="1690"/>
                </a:moveTo>
                <a:lnTo>
                  <a:pt x="13660" y="1690"/>
                </a:lnTo>
                <a:lnTo>
                  <a:pt x="13660" y="2983"/>
                </a:lnTo>
                <a:lnTo>
                  <a:pt x="7940" y="2983"/>
                </a:lnTo>
                <a:lnTo>
                  <a:pt x="7940" y="169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 i="0">
                <a:solidFill>
                  <a:srgbClr val="F3F1D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SLOBODA</a:t>
            </a:r>
          </a:p>
        </p:txBody>
      </p:sp>
      <p:sp>
        <p:nvSpPr>
          <p:cNvPr id="144" name="EGO"/>
          <p:cNvSpPr/>
          <p:nvPr/>
        </p:nvSpPr>
        <p:spPr>
          <a:xfrm>
            <a:off x="1863046" y="3528345"/>
            <a:ext cx="2710906" cy="23068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10" y="0"/>
                </a:moveTo>
                <a:cubicBezTo>
                  <a:pt x="8848" y="248"/>
                  <a:pt x="9130" y="1867"/>
                  <a:pt x="10801" y="1867"/>
                </a:cubicBezTo>
                <a:cubicBezTo>
                  <a:pt x="12488" y="1867"/>
                  <a:pt x="12769" y="235"/>
                  <a:pt x="12802" y="0"/>
                </a:cubicBezTo>
                <a:cubicBezTo>
                  <a:pt x="12753" y="6"/>
                  <a:pt x="12709" y="37"/>
                  <a:pt x="12682" y="50"/>
                </a:cubicBezTo>
                <a:cubicBezTo>
                  <a:pt x="11681" y="666"/>
                  <a:pt x="9914" y="666"/>
                  <a:pt x="8913" y="50"/>
                </a:cubicBezTo>
                <a:cubicBezTo>
                  <a:pt x="8891" y="37"/>
                  <a:pt x="8853" y="13"/>
                  <a:pt x="8810" y="0"/>
                </a:cubicBezTo>
                <a:close/>
                <a:moveTo>
                  <a:pt x="8496" y="81"/>
                </a:moveTo>
                <a:cubicBezTo>
                  <a:pt x="7079" y="564"/>
                  <a:pt x="5219" y="1270"/>
                  <a:pt x="4370" y="1575"/>
                </a:cubicBezTo>
                <a:cubicBezTo>
                  <a:pt x="3905" y="1740"/>
                  <a:pt x="3829" y="1816"/>
                  <a:pt x="3628" y="1962"/>
                </a:cubicBezTo>
                <a:cubicBezTo>
                  <a:pt x="3423" y="2115"/>
                  <a:pt x="3078" y="2606"/>
                  <a:pt x="3078" y="2606"/>
                </a:cubicBezTo>
                <a:lnTo>
                  <a:pt x="0" y="7422"/>
                </a:lnTo>
                <a:lnTo>
                  <a:pt x="3040" y="10466"/>
                </a:lnTo>
                <a:cubicBezTo>
                  <a:pt x="3040" y="10466"/>
                  <a:pt x="5014" y="8382"/>
                  <a:pt x="5051" y="8369"/>
                </a:cubicBezTo>
                <a:cubicBezTo>
                  <a:pt x="5051" y="8547"/>
                  <a:pt x="5051" y="21600"/>
                  <a:pt x="5051" y="21600"/>
                </a:cubicBezTo>
                <a:lnTo>
                  <a:pt x="16549" y="21600"/>
                </a:lnTo>
                <a:cubicBezTo>
                  <a:pt x="16549" y="21600"/>
                  <a:pt x="16549" y="8547"/>
                  <a:pt x="16549" y="8369"/>
                </a:cubicBezTo>
                <a:cubicBezTo>
                  <a:pt x="16586" y="8382"/>
                  <a:pt x="18561" y="10466"/>
                  <a:pt x="18561" y="10466"/>
                </a:cubicBezTo>
                <a:lnTo>
                  <a:pt x="21600" y="7422"/>
                </a:lnTo>
                <a:lnTo>
                  <a:pt x="18522" y="2606"/>
                </a:lnTo>
                <a:cubicBezTo>
                  <a:pt x="18522" y="2606"/>
                  <a:pt x="18177" y="2115"/>
                  <a:pt x="17972" y="1962"/>
                </a:cubicBezTo>
                <a:cubicBezTo>
                  <a:pt x="17771" y="1816"/>
                  <a:pt x="17695" y="1740"/>
                  <a:pt x="17230" y="1575"/>
                </a:cubicBezTo>
                <a:cubicBezTo>
                  <a:pt x="16386" y="1270"/>
                  <a:pt x="14531" y="570"/>
                  <a:pt x="13114" y="87"/>
                </a:cubicBezTo>
                <a:cubicBezTo>
                  <a:pt x="13050" y="462"/>
                  <a:pt x="12650" y="2242"/>
                  <a:pt x="10801" y="2242"/>
                </a:cubicBezTo>
                <a:cubicBezTo>
                  <a:pt x="8946" y="2242"/>
                  <a:pt x="8555" y="450"/>
                  <a:pt x="8496" y="81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 i="0">
                <a:solidFill>
                  <a:srgbClr val="F3F1D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EGO</a:t>
            </a:r>
          </a:p>
        </p:txBody>
      </p:sp>
      <p:sp>
        <p:nvSpPr>
          <p:cNvPr id="145" name="Scales"/>
          <p:cNvSpPr/>
          <p:nvPr/>
        </p:nvSpPr>
        <p:spPr>
          <a:xfrm>
            <a:off x="2106650" y="6503316"/>
            <a:ext cx="2223698" cy="1943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0226" y="0"/>
                  <a:pt x="9760" y="531"/>
                  <a:pt x="9761" y="1187"/>
                </a:cubicBezTo>
                <a:cubicBezTo>
                  <a:pt x="9761" y="1611"/>
                  <a:pt x="9955" y="1983"/>
                  <a:pt x="10247" y="2193"/>
                </a:cubicBezTo>
                <a:lnTo>
                  <a:pt x="10247" y="2956"/>
                </a:lnTo>
                <a:cubicBezTo>
                  <a:pt x="9939" y="3110"/>
                  <a:pt x="9689" y="3387"/>
                  <a:pt x="9546" y="3734"/>
                </a:cubicBezTo>
                <a:lnTo>
                  <a:pt x="2528" y="3734"/>
                </a:lnTo>
                <a:lnTo>
                  <a:pt x="2528" y="4844"/>
                </a:lnTo>
                <a:lnTo>
                  <a:pt x="3409" y="4844"/>
                </a:lnTo>
                <a:lnTo>
                  <a:pt x="845" y="13979"/>
                </a:lnTo>
                <a:lnTo>
                  <a:pt x="0" y="13979"/>
                </a:lnTo>
                <a:cubicBezTo>
                  <a:pt x="713" y="15444"/>
                  <a:pt x="2079" y="16435"/>
                  <a:pt x="3648" y="16435"/>
                </a:cubicBezTo>
                <a:cubicBezTo>
                  <a:pt x="5218" y="16435"/>
                  <a:pt x="6585" y="15444"/>
                  <a:pt x="7298" y="13979"/>
                </a:cubicBezTo>
                <a:lnTo>
                  <a:pt x="6453" y="13979"/>
                </a:lnTo>
                <a:lnTo>
                  <a:pt x="3888" y="4844"/>
                </a:lnTo>
                <a:lnTo>
                  <a:pt x="9469" y="4844"/>
                </a:lnTo>
                <a:cubicBezTo>
                  <a:pt x="9583" y="5301"/>
                  <a:pt x="9872" y="5673"/>
                  <a:pt x="10247" y="5860"/>
                </a:cubicBezTo>
                <a:lnTo>
                  <a:pt x="10247" y="10137"/>
                </a:lnTo>
                <a:lnTo>
                  <a:pt x="9447" y="13379"/>
                </a:lnTo>
                <a:lnTo>
                  <a:pt x="9447" y="19963"/>
                </a:lnTo>
                <a:lnTo>
                  <a:pt x="6460" y="19963"/>
                </a:lnTo>
                <a:cubicBezTo>
                  <a:pt x="6276" y="19963"/>
                  <a:pt x="6111" y="20093"/>
                  <a:pt x="6046" y="20289"/>
                </a:cubicBezTo>
                <a:lnTo>
                  <a:pt x="5613" y="21600"/>
                </a:lnTo>
                <a:lnTo>
                  <a:pt x="15987" y="21600"/>
                </a:lnTo>
                <a:lnTo>
                  <a:pt x="15552" y="20289"/>
                </a:lnTo>
                <a:cubicBezTo>
                  <a:pt x="15487" y="20093"/>
                  <a:pt x="15322" y="19963"/>
                  <a:pt x="15139" y="19963"/>
                </a:cubicBezTo>
                <a:lnTo>
                  <a:pt x="12153" y="19963"/>
                </a:lnTo>
                <a:lnTo>
                  <a:pt x="12153" y="13379"/>
                </a:lnTo>
                <a:lnTo>
                  <a:pt x="11353" y="10139"/>
                </a:lnTo>
                <a:lnTo>
                  <a:pt x="11353" y="5860"/>
                </a:lnTo>
                <a:cubicBezTo>
                  <a:pt x="11728" y="5673"/>
                  <a:pt x="12016" y="5302"/>
                  <a:pt x="12130" y="4846"/>
                </a:cubicBezTo>
                <a:lnTo>
                  <a:pt x="17710" y="4846"/>
                </a:lnTo>
                <a:lnTo>
                  <a:pt x="15147" y="13979"/>
                </a:lnTo>
                <a:lnTo>
                  <a:pt x="14302" y="13979"/>
                </a:lnTo>
                <a:cubicBezTo>
                  <a:pt x="15015" y="15444"/>
                  <a:pt x="16380" y="16435"/>
                  <a:pt x="17950" y="16435"/>
                </a:cubicBezTo>
                <a:cubicBezTo>
                  <a:pt x="19519" y="16435"/>
                  <a:pt x="20887" y="15444"/>
                  <a:pt x="21600" y="13979"/>
                </a:cubicBezTo>
                <a:lnTo>
                  <a:pt x="20753" y="13979"/>
                </a:lnTo>
                <a:lnTo>
                  <a:pt x="18190" y="4844"/>
                </a:lnTo>
                <a:lnTo>
                  <a:pt x="19072" y="4844"/>
                </a:lnTo>
                <a:lnTo>
                  <a:pt x="19072" y="3734"/>
                </a:lnTo>
                <a:lnTo>
                  <a:pt x="12052" y="3734"/>
                </a:lnTo>
                <a:cubicBezTo>
                  <a:pt x="11909" y="3388"/>
                  <a:pt x="11661" y="3110"/>
                  <a:pt x="11353" y="2956"/>
                </a:cubicBezTo>
                <a:lnTo>
                  <a:pt x="11353" y="2193"/>
                </a:lnTo>
                <a:cubicBezTo>
                  <a:pt x="11645" y="1983"/>
                  <a:pt x="11838" y="1611"/>
                  <a:pt x="11838" y="1187"/>
                </a:cubicBezTo>
                <a:cubicBezTo>
                  <a:pt x="11838" y="531"/>
                  <a:pt x="11374" y="0"/>
                  <a:pt x="10800" y="0"/>
                </a:cubicBezTo>
                <a:close/>
                <a:moveTo>
                  <a:pt x="3486" y="5791"/>
                </a:moveTo>
                <a:lnTo>
                  <a:pt x="3486" y="13979"/>
                </a:lnTo>
                <a:lnTo>
                  <a:pt x="1188" y="13979"/>
                </a:lnTo>
                <a:lnTo>
                  <a:pt x="3486" y="5791"/>
                </a:lnTo>
                <a:close/>
                <a:moveTo>
                  <a:pt x="3812" y="5791"/>
                </a:moveTo>
                <a:lnTo>
                  <a:pt x="6110" y="13979"/>
                </a:lnTo>
                <a:lnTo>
                  <a:pt x="3812" y="13979"/>
                </a:lnTo>
                <a:lnTo>
                  <a:pt x="3812" y="5791"/>
                </a:lnTo>
                <a:close/>
                <a:moveTo>
                  <a:pt x="17788" y="5791"/>
                </a:moveTo>
                <a:lnTo>
                  <a:pt x="17788" y="13979"/>
                </a:lnTo>
                <a:lnTo>
                  <a:pt x="15490" y="13979"/>
                </a:lnTo>
                <a:lnTo>
                  <a:pt x="17788" y="5791"/>
                </a:lnTo>
                <a:close/>
                <a:moveTo>
                  <a:pt x="18114" y="5791"/>
                </a:moveTo>
                <a:lnTo>
                  <a:pt x="20412" y="13979"/>
                </a:lnTo>
                <a:lnTo>
                  <a:pt x="18114" y="13979"/>
                </a:lnTo>
                <a:lnTo>
                  <a:pt x="18114" y="5791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i="0">
                <a:solidFill>
                  <a:srgbClr val="F3F1DF"/>
                </a:solidFill>
                <a:effectLst/>
              </a:defRPr>
            </a:pPr>
            <a:endParaRPr/>
          </a:p>
        </p:txBody>
      </p:sp>
      <p:sp>
        <p:nvSpPr>
          <p:cNvPr id="146" name="TOLERANCIJA"/>
          <p:cNvSpPr/>
          <p:nvPr/>
        </p:nvSpPr>
        <p:spPr>
          <a:xfrm>
            <a:off x="8425165" y="4579200"/>
            <a:ext cx="3263091" cy="2525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57" y="0"/>
                </a:moveTo>
                <a:lnTo>
                  <a:pt x="8249" y="69"/>
                </a:lnTo>
                <a:lnTo>
                  <a:pt x="8175" y="309"/>
                </a:lnTo>
                <a:lnTo>
                  <a:pt x="7968" y="281"/>
                </a:lnTo>
                <a:lnTo>
                  <a:pt x="7776" y="646"/>
                </a:lnTo>
                <a:lnTo>
                  <a:pt x="7766" y="887"/>
                </a:lnTo>
                <a:lnTo>
                  <a:pt x="7904" y="1183"/>
                </a:lnTo>
                <a:lnTo>
                  <a:pt x="7782" y="1011"/>
                </a:lnTo>
                <a:lnTo>
                  <a:pt x="7703" y="962"/>
                </a:lnTo>
                <a:lnTo>
                  <a:pt x="7563" y="756"/>
                </a:lnTo>
                <a:lnTo>
                  <a:pt x="7410" y="1059"/>
                </a:lnTo>
                <a:lnTo>
                  <a:pt x="7345" y="887"/>
                </a:lnTo>
                <a:lnTo>
                  <a:pt x="7164" y="893"/>
                </a:lnTo>
                <a:lnTo>
                  <a:pt x="6984" y="984"/>
                </a:lnTo>
                <a:lnTo>
                  <a:pt x="6845" y="1121"/>
                </a:lnTo>
                <a:lnTo>
                  <a:pt x="6871" y="1355"/>
                </a:lnTo>
                <a:lnTo>
                  <a:pt x="6787" y="1409"/>
                </a:lnTo>
                <a:lnTo>
                  <a:pt x="6586" y="1740"/>
                </a:lnTo>
                <a:lnTo>
                  <a:pt x="6532" y="1918"/>
                </a:lnTo>
                <a:lnTo>
                  <a:pt x="6692" y="2068"/>
                </a:lnTo>
                <a:lnTo>
                  <a:pt x="6670" y="2221"/>
                </a:lnTo>
                <a:lnTo>
                  <a:pt x="6458" y="2412"/>
                </a:lnTo>
                <a:lnTo>
                  <a:pt x="6233" y="2599"/>
                </a:lnTo>
                <a:lnTo>
                  <a:pt x="6223" y="2742"/>
                </a:lnTo>
                <a:lnTo>
                  <a:pt x="6356" y="2893"/>
                </a:lnTo>
                <a:lnTo>
                  <a:pt x="6605" y="2983"/>
                </a:lnTo>
                <a:lnTo>
                  <a:pt x="6489" y="2996"/>
                </a:lnTo>
                <a:lnTo>
                  <a:pt x="6335" y="3107"/>
                </a:lnTo>
                <a:lnTo>
                  <a:pt x="6436" y="3314"/>
                </a:lnTo>
                <a:lnTo>
                  <a:pt x="6506" y="3417"/>
                </a:lnTo>
                <a:lnTo>
                  <a:pt x="6649" y="3389"/>
                </a:lnTo>
                <a:lnTo>
                  <a:pt x="6803" y="3374"/>
                </a:lnTo>
                <a:lnTo>
                  <a:pt x="6925" y="3402"/>
                </a:lnTo>
                <a:lnTo>
                  <a:pt x="7084" y="3580"/>
                </a:lnTo>
                <a:lnTo>
                  <a:pt x="7084" y="3705"/>
                </a:lnTo>
                <a:lnTo>
                  <a:pt x="7159" y="3814"/>
                </a:lnTo>
                <a:lnTo>
                  <a:pt x="7229" y="4110"/>
                </a:lnTo>
                <a:lnTo>
                  <a:pt x="7277" y="4289"/>
                </a:lnTo>
                <a:lnTo>
                  <a:pt x="7309" y="4385"/>
                </a:lnTo>
                <a:lnTo>
                  <a:pt x="7244" y="4611"/>
                </a:lnTo>
                <a:lnTo>
                  <a:pt x="7292" y="4673"/>
                </a:lnTo>
                <a:lnTo>
                  <a:pt x="7350" y="4639"/>
                </a:lnTo>
                <a:lnTo>
                  <a:pt x="7403" y="4722"/>
                </a:lnTo>
                <a:lnTo>
                  <a:pt x="7505" y="4866"/>
                </a:lnTo>
                <a:lnTo>
                  <a:pt x="7383" y="4804"/>
                </a:lnTo>
                <a:lnTo>
                  <a:pt x="7330" y="4810"/>
                </a:lnTo>
                <a:lnTo>
                  <a:pt x="7309" y="4929"/>
                </a:lnTo>
                <a:lnTo>
                  <a:pt x="7314" y="5079"/>
                </a:lnTo>
                <a:lnTo>
                  <a:pt x="7383" y="5148"/>
                </a:lnTo>
                <a:lnTo>
                  <a:pt x="7437" y="5120"/>
                </a:lnTo>
                <a:lnTo>
                  <a:pt x="7468" y="5085"/>
                </a:lnTo>
                <a:lnTo>
                  <a:pt x="7536" y="5010"/>
                </a:lnTo>
                <a:lnTo>
                  <a:pt x="7521" y="5176"/>
                </a:lnTo>
                <a:lnTo>
                  <a:pt x="7500" y="5264"/>
                </a:lnTo>
                <a:lnTo>
                  <a:pt x="7410" y="5341"/>
                </a:lnTo>
                <a:lnTo>
                  <a:pt x="7357" y="5573"/>
                </a:lnTo>
                <a:lnTo>
                  <a:pt x="7393" y="5642"/>
                </a:lnTo>
                <a:lnTo>
                  <a:pt x="7372" y="5779"/>
                </a:lnTo>
                <a:lnTo>
                  <a:pt x="7452" y="5951"/>
                </a:lnTo>
                <a:lnTo>
                  <a:pt x="7463" y="6110"/>
                </a:lnTo>
                <a:lnTo>
                  <a:pt x="7490" y="6219"/>
                </a:lnTo>
                <a:lnTo>
                  <a:pt x="7590" y="6425"/>
                </a:lnTo>
                <a:lnTo>
                  <a:pt x="7633" y="6584"/>
                </a:lnTo>
                <a:lnTo>
                  <a:pt x="7686" y="6666"/>
                </a:lnTo>
                <a:lnTo>
                  <a:pt x="7802" y="6672"/>
                </a:lnTo>
                <a:lnTo>
                  <a:pt x="7889" y="6797"/>
                </a:lnTo>
                <a:lnTo>
                  <a:pt x="7973" y="6784"/>
                </a:lnTo>
                <a:lnTo>
                  <a:pt x="8000" y="6638"/>
                </a:lnTo>
                <a:lnTo>
                  <a:pt x="8027" y="6509"/>
                </a:lnTo>
                <a:lnTo>
                  <a:pt x="8005" y="6378"/>
                </a:lnTo>
                <a:lnTo>
                  <a:pt x="8101" y="6247"/>
                </a:lnTo>
                <a:lnTo>
                  <a:pt x="8128" y="6138"/>
                </a:lnTo>
                <a:lnTo>
                  <a:pt x="8133" y="6013"/>
                </a:lnTo>
                <a:lnTo>
                  <a:pt x="8181" y="5904"/>
                </a:lnTo>
                <a:lnTo>
                  <a:pt x="8266" y="5856"/>
                </a:lnTo>
                <a:lnTo>
                  <a:pt x="8341" y="5813"/>
                </a:lnTo>
                <a:lnTo>
                  <a:pt x="8382" y="5807"/>
                </a:lnTo>
                <a:lnTo>
                  <a:pt x="8505" y="5676"/>
                </a:lnTo>
                <a:lnTo>
                  <a:pt x="8590" y="5470"/>
                </a:lnTo>
                <a:lnTo>
                  <a:pt x="8648" y="5388"/>
                </a:lnTo>
                <a:lnTo>
                  <a:pt x="8713" y="5388"/>
                </a:lnTo>
                <a:lnTo>
                  <a:pt x="8883" y="5319"/>
                </a:lnTo>
                <a:lnTo>
                  <a:pt x="9042" y="5154"/>
                </a:lnTo>
                <a:lnTo>
                  <a:pt x="9202" y="4969"/>
                </a:lnTo>
                <a:lnTo>
                  <a:pt x="9117" y="4954"/>
                </a:lnTo>
                <a:lnTo>
                  <a:pt x="8967" y="4941"/>
                </a:lnTo>
                <a:lnTo>
                  <a:pt x="9032" y="4826"/>
                </a:lnTo>
                <a:lnTo>
                  <a:pt x="9016" y="4667"/>
                </a:lnTo>
                <a:lnTo>
                  <a:pt x="9085" y="4804"/>
                </a:lnTo>
                <a:lnTo>
                  <a:pt x="9132" y="4886"/>
                </a:lnTo>
                <a:lnTo>
                  <a:pt x="9233" y="4845"/>
                </a:lnTo>
                <a:lnTo>
                  <a:pt x="9212" y="4660"/>
                </a:lnTo>
                <a:lnTo>
                  <a:pt x="9139" y="4508"/>
                </a:lnTo>
                <a:lnTo>
                  <a:pt x="9059" y="4448"/>
                </a:lnTo>
                <a:lnTo>
                  <a:pt x="9085" y="4385"/>
                </a:lnTo>
                <a:lnTo>
                  <a:pt x="9202" y="4488"/>
                </a:lnTo>
                <a:lnTo>
                  <a:pt x="9202" y="4379"/>
                </a:lnTo>
                <a:lnTo>
                  <a:pt x="9127" y="4198"/>
                </a:lnTo>
                <a:lnTo>
                  <a:pt x="9212" y="4198"/>
                </a:lnTo>
                <a:lnTo>
                  <a:pt x="9292" y="4158"/>
                </a:lnTo>
                <a:lnTo>
                  <a:pt x="9313" y="4061"/>
                </a:lnTo>
                <a:lnTo>
                  <a:pt x="9245" y="3951"/>
                </a:lnTo>
                <a:lnTo>
                  <a:pt x="9371" y="3932"/>
                </a:lnTo>
                <a:lnTo>
                  <a:pt x="9298" y="3683"/>
                </a:lnTo>
                <a:lnTo>
                  <a:pt x="9361" y="3664"/>
                </a:lnTo>
                <a:lnTo>
                  <a:pt x="9345" y="3402"/>
                </a:lnTo>
                <a:lnTo>
                  <a:pt x="9238" y="3230"/>
                </a:lnTo>
                <a:lnTo>
                  <a:pt x="9335" y="3127"/>
                </a:lnTo>
                <a:lnTo>
                  <a:pt x="9425" y="3114"/>
                </a:lnTo>
                <a:lnTo>
                  <a:pt x="9356" y="2886"/>
                </a:lnTo>
                <a:lnTo>
                  <a:pt x="9356" y="2480"/>
                </a:lnTo>
                <a:lnTo>
                  <a:pt x="9398" y="2221"/>
                </a:lnTo>
                <a:lnTo>
                  <a:pt x="9468" y="1911"/>
                </a:lnTo>
                <a:lnTo>
                  <a:pt x="9335" y="1890"/>
                </a:lnTo>
                <a:lnTo>
                  <a:pt x="9521" y="1815"/>
                </a:lnTo>
                <a:lnTo>
                  <a:pt x="9553" y="1712"/>
                </a:lnTo>
                <a:lnTo>
                  <a:pt x="9792" y="1368"/>
                </a:lnTo>
                <a:lnTo>
                  <a:pt x="9760" y="1149"/>
                </a:lnTo>
                <a:lnTo>
                  <a:pt x="9584" y="1046"/>
                </a:lnTo>
                <a:lnTo>
                  <a:pt x="9298" y="1252"/>
                </a:lnTo>
                <a:lnTo>
                  <a:pt x="9154" y="1437"/>
                </a:lnTo>
                <a:lnTo>
                  <a:pt x="9218" y="1140"/>
                </a:lnTo>
                <a:lnTo>
                  <a:pt x="9165" y="949"/>
                </a:lnTo>
                <a:lnTo>
                  <a:pt x="9052" y="1115"/>
                </a:lnTo>
                <a:lnTo>
                  <a:pt x="8878" y="928"/>
                </a:lnTo>
                <a:lnTo>
                  <a:pt x="8670" y="990"/>
                </a:lnTo>
                <a:lnTo>
                  <a:pt x="8643" y="887"/>
                </a:lnTo>
                <a:lnTo>
                  <a:pt x="8957" y="840"/>
                </a:lnTo>
                <a:lnTo>
                  <a:pt x="9180" y="812"/>
                </a:lnTo>
                <a:lnTo>
                  <a:pt x="9287" y="584"/>
                </a:lnTo>
                <a:lnTo>
                  <a:pt x="8919" y="90"/>
                </a:lnTo>
                <a:lnTo>
                  <a:pt x="8457" y="0"/>
                </a:lnTo>
                <a:close/>
                <a:moveTo>
                  <a:pt x="6255" y="275"/>
                </a:moveTo>
                <a:lnTo>
                  <a:pt x="6085" y="378"/>
                </a:lnTo>
                <a:lnTo>
                  <a:pt x="6054" y="316"/>
                </a:lnTo>
                <a:lnTo>
                  <a:pt x="5877" y="337"/>
                </a:lnTo>
                <a:lnTo>
                  <a:pt x="5771" y="406"/>
                </a:lnTo>
                <a:lnTo>
                  <a:pt x="5691" y="509"/>
                </a:lnTo>
                <a:lnTo>
                  <a:pt x="5648" y="825"/>
                </a:lnTo>
                <a:lnTo>
                  <a:pt x="5585" y="659"/>
                </a:lnTo>
                <a:lnTo>
                  <a:pt x="5515" y="634"/>
                </a:lnTo>
                <a:lnTo>
                  <a:pt x="5425" y="846"/>
                </a:lnTo>
                <a:lnTo>
                  <a:pt x="5314" y="934"/>
                </a:lnTo>
                <a:lnTo>
                  <a:pt x="5244" y="956"/>
                </a:lnTo>
                <a:lnTo>
                  <a:pt x="5159" y="1059"/>
                </a:lnTo>
                <a:lnTo>
                  <a:pt x="5169" y="1237"/>
                </a:lnTo>
                <a:lnTo>
                  <a:pt x="5239" y="1381"/>
                </a:lnTo>
                <a:lnTo>
                  <a:pt x="5287" y="1581"/>
                </a:lnTo>
                <a:lnTo>
                  <a:pt x="5394" y="1740"/>
                </a:lnTo>
                <a:lnTo>
                  <a:pt x="5595" y="1712"/>
                </a:lnTo>
                <a:lnTo>
                  <a:pt x="5728" y="1759"/>
                </a:lnTo>
                <a:lnTo>
                  <a:pt x="5638" y="1924"/>
                </a:lnTo>
                <a:lnTo>
                  <a:pt x="5590" y="1877"/>
                </a:lnTo>
                <a:lnTo>
                  <a:pt x="5430" y="1855"/>
                </a:lnTo>
                <a:lnTo>
                  <a:pt x="5457" y="2083"/>
                </a:lnTo>
                <a:lnTo>
                  <a:pt x="5537" y="2240"/>
                </a:lnTo>
                <a:lnTo>
                  <a:pt x="5522" y="2386"/>
                </a:lnTo>
                <a:lnTo>
                  <a:pt x="5415" y="2474"/>
                </a:lnTo>
                <a:lnTo>
                  <a:pt x="5372" y="2626"/>
                </a:lnTo>
                <a:lnTo>
                  <a:pt x="5462" y="2695"/>
                </a:lnTo>
                <a:lnTo>
                  <a:pt x="5542" y="2921"/>
                </a:lnTo>
                <a:lnTo>
                  <a:pt x="5389" y="2770"/>
                </a:lnTo>
                <a:lnTo>
                  <a:pt x="5351" y="2798"/>
                </a:lnTo>
                <a:lnTo>
                  <a:pt x="5382" y="3052"/>
                </a:lnTo>
                <a:lnTo>
                  <a:pt x="5271" y="3127"/>
                </a:lnTo>
                <a:lnTo>
                  <a:pt x="5282" y="3286"/>
                </a:lnTo>
                <a:lnTo>
                  <a:pt x="5394" y="3299"/>
                </a:lnTo>
                <a:lnTo>
                  <a:pt x="5479" y="3339"/>
                </a:lnTo>
                <a:lnTo>
                  <a:pt x="5648" y="3286"/>
                </a:lnTo>
                <a:lnTo>
                  <a:pt x="5803" y="3374"/>
                </a:lnTo>
                <a:lnTo>
                  <a:pt x="5957" y="3183"/>
                </a:lnTo>
                <a:lnTo>
                  <a:pt x="5957" y="3099"/>
                </a:lnTo>
                <a:lnTo>
                  <a:pt x="5856" y="3114"/>
                </a:lnTo>
                <a:lnTo>
                  <a:pt x="5851" y="3039"/>
                </a:lnTo>
                <a:lnTo>
                  <a:pt x="5931" y="2936"/>
                </a:lnTo>
                <a:lnTo>
                  <a:pt x="5957" y="2798"/>
                </a:lnTo>
                <a:lnTo>
                  <a:pt x="6047" y="2695"/>
                </a:lnTo>
                <a:lnTo>
                  <a:pt x="6100" y="2564"/>
                </a:lnTo>
                <a:lnTo>
                  <a:pt x="6054" y="2371"/>
                </a:lnTo>
                <a:lnTo>
                  <a:pt x="6095" y="2302"/>
                </a:lnTo>
                <a:lnTo>
                  <a:pt x="6015" y="2255"/>
                </a:lnTo>
                <a:lnTo>
                  <a:pt x="6192" y="2206"/>
                </a:lnTo>
                <a:lnTo>
                  <a:pt x="6228" y="2124"/>
                </a:lnTo>
                <a:lnTo>
                  <a:pt x="6351" y="2055"/>
                </a:lnTo>
                <a:lnTo>
                  <a:pt x="6446" y="1690"/>
                </a:lnTo>
                <a:lnTo>
                  <a:pt x="6542" y="1561"/>
                </a:lnTo>
                <a:lnTo>
                  <a:pt x="6680" y="1258"/>
                </a:lnTo>
                <a:lnTo>
                  <a:pt x="6552" y="1265"/>
                </a:lnTo>
                <a:lnTo>
                  <a:pt x="6605" y="1149"/>
                </a:lnTo>
                <a:lnTo>
                  <a:pt x="6750" y="1037"/>
                </a:lnTo>
                <a:lnTo>
                  <a:pt x="6893" y="797"/>
                </a:lnTo>
                <a:lnTo>
                  <a:pt x="6893" y="646"/>
                </a:lnTo>
                <a:lnTo>
                  <a:pt x="6787" y="481"/>
                </a:lnTo>
                <a:lnTo>
                  <a:pt x="6659" y="406"/>
                </a:lnTo>
                <a:lnTo>
                  <a:pt x="6506" y="359"/>
                </a:lnTo>
                <a:lnTo>
                  <a:pt x="6378" y="316"/>
                </a:lnTo>
                <a:lnTo>
                  <a:pt x="6255" y="275"/>
                </a:lnTo>
                <a:close/>
                <a:moveTo>
                  <a:pt x="5111" y="1381"/>
                </a:moveTo>
                <a:lnTo>
                  <a:pt x="4973" y="1409"/>
                </a:lnTo>
                <a:lnTo>
                  <a:pt x="5000" y="1518"/>
                </a:lnTo>
                <a:lnTo>
                  <a:pt x="4942" y="1553"/>
                </a:lnTo>
                <a:lnTo>
                  <a:pt x="4898" y="1699"/>
                </a:lnTo>
                <a:lnTo>
                  <a:pt x="4862" y="1896"/>
                </a:lnTo>
                <a:lnTo>
                  <a:pt x="4898" y="2096"/>
                </a:lnTo>
                <a:lnTo>
                  <a:pt x="4963" y="2233"/>
                </a:lnTo>
                <a:lnTo>
                  <a:pt x="5070" y="2227"/>
                </a:lnTo>
                <a:lnTo>
                  <a:pt x="5021" y="2337"/>
                </a:lnTo>
                <a:lnTo>
                  <a:pt x="5021" y="2480"/>
                </a:lnTo>
                <a:lnTo>
                  <a:pt x="5085" y="2633"/>
                </a:lnTo>
                <a:lnTo>
                  <a:pt x="5203" y="2680"/>
                </a:lnTo>
                <a:lnTo>
                  <a:pt x="5309" y="2652"/>
                </a:lnTo>
                <a:lnTo>
                  <a:pt x="5415" y="2364"/>
                </a:lnTo>
                <a:lnTo>
                  <a:pt x="5495" y="2248"/>
                </a:lnTo>
                <a:lnTo>
                  <a:pt x="5425" y="2111"/>
                </a:lnTo>
                <a:lnTo>
                  <a:pt x="5377" y="1828"/>
                </a:lnTo>
                <a:lnTo>
                  <a:pt x="5282" y="1740"/>
                </a:lnTo>
                <a:lnTo>
                  <a:pt x="5186" y="1643"/>
                </a:lnTo>
                <a:lnTo>
                  <a:pt x="5111" y="1381"/>
                </a:lnTo>
                <a:close/>
                <a:moveTo>
                  <a:pt x="16107" y="1389"/>
                </a:moveTo>
                <a:lnTo>
                  <a:pt x="15979" y="1499"/>
                </a:lnTo>
                <a:lnTo>
                  <a:pt x="15824" y="1815"/>
                </a:lnTo>
                <a:lnTo>
                  <a:pt x="15904" y="1905"/>
                </a:lnTo>
                <a:lnTo>
                  <a:pt x="15952" y="2214"/>
                </a:lnTo>
                <a:lnTo>
                  <a:pt x="16047" y="2364"/>
                </a:lnTo>
                <a:lnTo>
                  <a:pt x="16213" y="2474"/>
                </a:lnTo>
                <a:lnTo>
                  <a:pt x="16334" y="2427"/>
                </a:lnTo>
                <a:lnTo>
                  <a:pt x="16351" y="2062"/>
                </a:lnTo>
                <a:lnTo>
                  <a:pt x="16218" y="1630"/>
                </a:lnTo>
                <a:lnTo>
                  <a:pt x="16107" y="1389"/>
                </a:lnTo>
                <a:close/>
                <a:moveTo>
                  <a:pt x="13425" y="1546"/>
                </a:moveTo>
                <a:lnTo>
                  <a:pt x="13372" y="1630"/>
                </a:lnTo>
                <a:lnTo>
                  <a:pt x="13334" y="1740"/>
                </a:lnTo>
                <a:lnTo>
                  <a:pt x="13324" y="1615"/>
                </a:lnTo>
                <a:lnTo>
                  <a:pt x="13234" y="1621"/>
                </a:lnTo>
                <a:lnTo>
                  <a:pt x="13121" y="1705"/>
                </a:lnTo>
                <a:lnTo>
                  <a:pt x="13249" y="1718"/>
                </a:lnTo>
                <a:lnTo>
                  <a:pt x="13218" y="1855"/>
                </a:lnTo>
                <a:lnTo>
                  <a:pt x="13281" y="1965"/>
                </a:lnTo>
                <a:lnTo>
                  <a:pt x="13351" y="1890"/>
                </a:lnTo>
                <a:lnTo>
                  <a:pt x="13356" y="1815"/>
                </a:lnTo>
                <a:lnTo>
                  <a:pt x="13409" y="1780"/>
                </a:lnTo>
                <a:lnTo>
                  <a:pt x="13489" y="1724"/>
                </a:lnTo>
                <a:lnTo>
                  <a:pt x="13510" y="1649"/>
                </a:lnTo>
                <a:lnTo>
                  <a:pt x="13425" y="1546"/>
                </a:lnTo>
                <a:close/>
                <a:moveTo>
                  <a:pt x="11840" y="1671"/>
                </a:moveTo>
                <a:lnTo>
                  <a:pt x="11782" y="1808"/>
                </a:lnTo>
                <a:lnTo>
                  <a:pt x="11697" y="1699"/>
                </a:lnTo>
                <a:lnTo>
                  <a:pt x="11516" y="1828"/>
                </a:lnTo>
                <a:lnTo>
                  <a:pt x="11579" y="2027"/>
                </a:lnTo>
                <a:lnTo>
                  <a:pt x="11665" y="2034"/>
                </a:lnTo>
                <a:lnTo>
                  <a:pt x="11675" y="2152"/>
                </a:lnTo>
                <a:lnTo>
                  <a:pt x="11845" y="2221"/>
                </a:lnTo>
                <a:lnTo>
                  <a:pt x="12016" y="2171"/>
                </a:lnTo>
                <a:lnTo>
                  <a:pt x="12106" y="1946"/>
                </a:lnTo>
                <a:lnTo>
                  <a:pt x="11989" y="1787"/>
                </a:lnTo>
                <a:lnTo>
                  <a:pt x="11840" y="1671"/>
                </a:lnTo>
                <a:close/>
                <a:moveTo>
                  <a:pt x="11494" y="1946"/>
                </a:moveTo>
                <a:lnTo>
                  <a:pt x="11409" y="1959"/>
                </a:lnTo>
                <a:lnTo>
                  <a:pt x="11388" y="2111"/>
                </a:lnTo>
                <a:lnTo>
                  <a:pt x="11303" y="2111"/>
                </a:lnTo>
                <a:lnTo>
                  <a:pt x="11271" y="1965"/>
                </a:lnTo>
                <a:lnTo>
                  <a:pt x="11112" y="2117"/>
                </a:lnTo>
                <a:lnTo>
                  <a:pt x="11160" y="2433"/>
                </a:lnTo>
                <a:lnTo>
                  <a:pt x="11271" y="2749"/>
                </a:lnTo>
                <a:lnTo>
                  <a:pt x="11361" y="2852"/>
                </a:lnTo>
                <a:lnTo>
                  <a:pt x="11308" y="2976"/>
                </a:lnTo>
                <a:lnTo>
                  <a:pt x="11431" y="3183"/>
                </a:lnTo>
                <a:lnTo>
                  <a:pt x="11506" y="3176"/>
                </a:lnTo>
                <a:lnTo>
                  <a:pt x="11532" y="2886"/>
                </a:lnTo>
                <a:lnTo>
                  <a:pt x="11585" y="2824"/>
                </a:lnTo>
                <a:lnTo>
                  <a:pt x="11617" y="2549"/>
                </a:lnTo>
                <a:lnTo>
                  <a:pt x="11760" y="2399"/>
                </a:lnTo>
                <a:lnTo>
                  <a:pt x="11569" y="2096"/>
                </a:lnTo>
                <a:lnTo>
                  <a:pt x="11494" y="1946"/>
                </a:lnTo>
                <a:close/>
                <a:moveTo>
                  <a:pt x="16462" y="2240"/>
                </a:moveTo>
                <a:lnTo>
                  <a:pt x="16414" y="2289"/>
                </a:lnTo>
                <a:lnTo>
                  <a:pt x="16308" y="2790"/>
                </a:lnTo>
                <a:lnTo>
                  <a:pt x="16638" y="2646"/>
                </a:lnTo>
                <a:lnTo>
                  <a:pt x="16653" y="2495"/>
                </a:lnTo>
                <a:lnTo>
                  <a:pt x="16505" y="2268"/>
                </a:lnTo>
                <a:lnTo>
                  <a:pt x="16462" y="2240"/>
                </a:lnTo>
                <a:close/>
                <a:moveTo>
                  <a:pt x="4345" y="2261"/>
                </a:moveTo>
                <a:lnTo>
                  <a:pt x="4352" y="2412"/>
                </a:lnTo>
                <a:lnTo>
                  <a:pt x="4420" y="2508"/>
                </a:lnTo>
                <a:lnTo>
                  <a:pt x="4367" y="2618"/>
                </a:lnTo>
                <a:lnTo>
                  <a:pt x="4495" y="2633"/>
                </a:lnTo>
                <a:lnTo>
                  <a:pt x="4591" y="2755"/>
                </a:lnTo>
                <a:lnTo>
                  <a:pt x="4686" y="2790"/>
                </a:lnTo>
                <a:lnTo>
                  <a:pt x="4664" y="2639"/>
                </a:lnTo>
                <a:lnTo>
                  <a:pt x="4618" y="2461"/>
                </a:lnTo>
                <a:lnTo>
                  <a:pt x="4463" y="2317"/>
                </a:lnTo>
                <a:lnTo>
                  <a:pt x="4345" y="2261"/>
                </a:lnTo>
                <a:close/>
                <a:moveTo>
                  <a:pt x="4744" y="2433"/>
                </a:moveTo>
                <a:lnTo>
                  <a:pt x="4751" y="2592"/>
                </a:lnTo>
                <a:lnTo>
                  <a:pt x="4777" y="2730"/>
                </a:lnTo>
                <a:lnTo>
                  <a:pt x="4824" y="2811"/>
                </a:lnTo>
                <a:lnTo>
                  <a:pt x="4910" y="2742"/>
                </a:lnTo>
                <a:lnTo>
                  <a:pt x="4925" y="2605"/>
                </a:lnTo>
                <a:lnTo>
                  <a:pt x="4857" y="2474"/>
                </a:lnTo>
                <a:lnTo>
                  <a:pt x="4824" y="2446"/>
                </a:lnTo>
                <a:lnTo>
                  <a:pt x="4744" y="2433"/>
                </a:lnTo>
                <a:close/>
                <a:moveTo>
                  <a:pt x="3994" y="2440"/>
                </a:moveTo>
                <a:lnTo>
                  <a:pt x="3936" y="2558"/>
                </a:lnTo>
                <a:lnTo>
                  <a:pt x="3936" y="2611"/>
                </a:lnTo>
                <a:lnTo>
                  <a:pt x="4032" y="2611"/>
                </a:lnTo>
                <a:lnTo>
                  <a:pt x="4101" y="2536"/>
                </a:lnTo>
                <a:lnTo>
                  <a:pt x="4026" y="2461"/>
                </a:lnTo>
                <a:lnTo>
                  <a:pt x="3994" y="2440"/>
                </a:lnTo>
                <a:close/>
                <a:moveTo>
                  <a:pt x="11840" y="2592"/>
                </a:moveTo>
                <a:lnTo>
                  <a:pt x="11718" y="2667"/>
                </a:lnTo>
                <a:lnTo>
                  <a:pt x="11755" y="2783"/>
                </a:lnTo>
                <a:lnTo>
                  <a:pt x="11712" y="2873"/>
                </a:lnTo>
                <a:lnTo>
                  <a:pt x="11818" y="2955"/>
                </a:lnTo>
                <a:lnTo>
                  <a:pt x="11946" y="2811"/>
                </a:lnTo>
                <a:lnTo>
                  <a:pt x="11861" y="2730"/>
                </a:lnTo>
                <a:lnTo>
                  <a:pt x="11840" y="2592"/>
                </a:lnTo>
                <a:close/>
                <a:moveTo>
                  <a:pt x="4011" y="2702"/>
                </a:moveTo>
                <a:lnTo>
                  <a:pt x="3926" y="2742"/>
                </a:lnTo>
                <a:lnTo>
                  <a:pt x="3878" y="2858"/>
                </a:lnTo>
                <a:lnTo>
                  <a:pt x="3963" y="2970"/>
                </a:lnTo>
                <a:lnTo>
                  <a:pt x="4074" y="2867"/>
                </a:lnTo>
                <a:lnTo>
                  <a:pt x="4091" y="2764"/>
                </a:lnTo>
                <a:lnTo>
                  <a:pt x="4011" y="2702"/>
                </a:lnTo>
                <a:close/>
                <a:moveTo>
                  <a:pt x="4877" y="2818"/>
                </a:moveTo>
                <a:lnTo>
                  <a:pt x="4888" y="2921"/>
                </a:lnTo>
                <a:lnTo>
                  <a:pt x="5000" y="2942"/>
                </a:lnTo>
                <a:lnTo>
                  <a:pt x="5026" y="2927"/>
                </a:lnTo>
                <a:lnTo>
                  <a:pt x="5031" y="2893"/>
                </a:lnTo>
                <a:lnTo>
                  <a:pt x="4995" y="2824"/>
                </a:lnTo>
                <a:lnTo>
                  <a:pt x="4877" y="2818"/>
                </a:lnTo>
                <a:close/>
                <a:moveTo>
                  <a:pt x="3723" y="2886"/>
                </a:moveTo>
                <a:lnTo>
                  <a:pt x="3643" y="2942"/>
                </a:lnTo>
                <a:lnTo>
                  <a:pt x="3554" y="2936"/>
                </a:lnTo>
                <a:lnTo>
                  <a:pt x="3431" y="3155"/>
                </a:lnTo>
                <a:lnTo>
                  <a:pt x="3334" y="3395"/>
                </a:lnTo>
                <a:lnTo>
                  <a:pt x="3414" y="3464"/>
                </a:lnTo>
                <a:lnTo>
                  <a:pt x="3506" y="3417"/>
                </a:lnTo>
                <a:lnTo>
                  <a:pt x="3612" y="3279"/>
                </a:lnTo>
                <a:lnTo>
                  <a:pt x="3670" y="3264"/>
                </a:lnTo>
                <a:lnTo>
                  <a:pt x="3713" y="3148"/>
                </a:lnTo>
                <a:lnTo>
                  <a:pt x="3723" y="2886"/>
                </a:lnTo>
                <a:close/>
                <a:moveTo>
                  <a:pt x="16632" y="2949"/>
                </a:moveTo>
                <a:lnTo>
                  <a:pt x="16494" y="3092"/>
                </a:lnTo>
                <a:lnTo>
                  <a:pt x="16441" y="3236"/>
                </a:lnTo>
                <a:lnTo>
                  <a:pt x="16426" y="3374"/>
                </a:lnTo>
                <a:lnTo>
                  <a:pt x="16319" y="3367"/>
                </a:lnTo>
                <a:lnTo>
                  <a:pt x="16186" y="3533"/>
                </a:lnTo>
                <a:lnTo>
                  <a:pt x="16138" y="3464"/>
                </a:lnTo>
                <a:lnTo>
                  <a:pt x="15984" y="3492"/>
                </a:lnTo>
                <a:lnTo>
                  <a:pt x="15962" y="3574"/>
                </a:lnTo>
                <a:lnTo>
                  <a:pt x="15807" y="3614"/>
                </a:lnTo>
                <a:lnTo>
                  <a:pt x="15696" y="3767"/>
                </a:lnTo>
                <a:lnTo>
                  <a:pt x="15628" y="3773"/>
                </a:lnTo>
                <a:lnTo>
                  <a:pt x="15558" y="3958"/>
                </a:lnTo>
                <a:lnTo>
                  <a:pt x="15606" y="4104"/>
                </a:lnTo>
                <a:lnTo>
                  <a:pt x="15478" y="4138"/>
                </a:lnTo>
                <a:lnTo>
                  <a:pt x="15340" y="4123"/>
                </a:lnTo>
                <a:lnTo>
                  <a:pt x="15239" y="4179"/>
                </a:lnTo>
                <a:lnTo>
                  <a:pt x="15244" y="4454"/>
                </a:lnTo>
                <a:lnTo>
                  <a:pt x="15297" y="4660"/>
                </a:lnTo>
                <a:lnTo>
                  <a:pt x="15191" y="4523"/>
                </a:lnTo>
                <a:lnTo>
                  <a:pt x="15069" y="4536"/>
                </a:lnTo>
                <a:lnTo>
                  <a:pt x="14973" y="4632"/>
                </a:lnTo>
                <a:lnTo>
                  <a:pt x="14999" y="4804"/>
                </a:lnTo>
                <a:lnTo>
                  <a:pt x="14936" y="4763"/>
                </a:lnTo>
                <a:lnTo>
                  <a:pt x="14956" y="4529"/>
                </a:lnTo>
                <a:lnTo>
                  <a:pt x="14925" y="4392"/>
                </a:lnTo>
                <a:lnTo>
                  <a:pt x="14898" y="4398"/>
                </a:lnTo>
                <a:lnTo>
                  <a:pt x="14915" y="4576"/>
                </a:lnTo>
                <a:lnTo>
                  <a:pt x="14808" y="4742"/>
                </a:lnTo>
                <a:lnTo>
                  <a:pt x="14883" y="4935"/>
                </a:lnTo>
                <a:lnTo>
                  <a:pt x="14835" y="5154"/>
                </a:lnTo>
                <a:lnTo>
                  <a:pt x="14850" y="5272"/>
                </a:lnTo>
                <a:lnTo>
                  <a:pt x="14915" y="5292"/>
                </a:lnTo>
                <a:lnTo>
                  <a:pt x="14888" y="5429"/>
                </a:lnTo>
                <a:lnTo>
                  <a:pt x="14920" y="5547"/>
                </a:lnTo>
                <a:lnTo>
                  <a:pt x="14872" y="5642"/>
                </a:lnTo>
                <a:lnTo>
                  <a:pt x="14857" y="5738"/>
                </a:lnTo>
                <a:lnTo>
                  <a:pt x="14792" y="5788"/>
                </a:lnTo>
                <a:lnTo>
                  <a:pt x="14770" y="5856"/>
                </a:lnTo>
                <a:lnTo>
                  <a:pt x="14702" y="5828"/>
                </a:lnTo>
                <a:lnTo>
                  <a:pt x="14813" y="5554"/>
                </a:lnTo>
                <a:lnTo>
                  <a:pt x="14840" y="5416"/>
                </a:lnTo>
                <a:lnTo>
                  <a:pt x="14777" y="5285"/>
                </a:lnTo>
                <a:lnTo>
                  <a:pt x="14787" y="4989"/>
                </a:lnTo>
                <a:lnTo>
                  <a:pt x="14765" y="4832"/>
                </a:lnTo>
                <a:lnTo>
                  <a:pt x="14729" y="4757"/>
                </a:lnTo>
                <a:lnTo>
                  <a:pt x="14782" y="4557"/>
                </a:lnTo>
                <a:lnTo>
                  <a:pt x="14770" y="4420"/>
                </a:lnTo>
                <a:lnTo>
                  <a:pt x="14617" y="4351"/>
                </a:lnTo>
                <a:lnTo>
                  <a:pt x="14574" y="4398"/>
                </a:lnTo>
                <a:lnTo>
                  <a:pt x="14537" y="4626"/>
                </a:lnTo>
                <a:lnTo>
                  <a:pt x="14431" y="4838"/>
                </a:lnTo>
                <a:lnTo>
                  <a:pt x="14431" y="4914"/>
                </a:lnTo>
                <a:lnTo>
                  <a:pt x="14463" y="5085"/>
                </a:lnTo>
                <a:lnTo>
                  <a:pt x="14441" y="5188"/>
                </a:lnTo>
                <a:lnTo>
                  <a:pt x="14511" y="5210"/>
                </a:lnTo>
                <a:lnTo>
                  <a:pt x="14511" y="5257"/>
                </a:lnTo>
                <a:lnTo>
                  <a:pt x="14569" y="5367"/>
                </a:lnTo>
                <a:lnTo>
                  <a:pt x="14531" y="5478"/>
                </a:lnTo>
                <a:lnTo>
                  <a:pt x="14318" y="5244"/>
                </a:lnTo>
                <a:lnTo>
                  <a:pt x="14238" y="5176"/>
                </a:lnTo>
                <a:lnTo>
                  <a:pt x="14069" y="5107"/>
                </a:lnTo>
                <a:lnTo>
                  <a:pt x="14037" y="5176"/>
                </a:lnTo>
                <a:lnTo>
                  <a:pt x="14095" y="5298"/>
                </a:lnTo>
                <a:lnTo>
                  <a:pt x="14032" y="5435"/>
                </a:lnTo>
                <a:lnTo>
                  <a:pt x="13962" y="5313"/>
                </a:lnTo>
                <a:lnTo>
                  <a:pt x="13878" y="5395"/>
                </a:lnTo>
                <a:lnTo>
                  <a:pt x="13766" y="5401"/>
                </a:lnTo>
                <a:lnTo>
                  <a:pt x="13723" y="5470"/>
                </a:lnTo>
                <a:lnTo>
                  <a:pt x="13648" y="5450"/>
                </a:lnTo>
                <a:lnTo>
                  <a:pt x="13706" y="5326"/>
                </a:lnTo>
                <a:lnTo>
                  <a:pt x="13665" y="5319"/>
                </a:lnTo>
                <a:lnTo>
                  <a:pt x="13462" y="5498"/>
                </a:lnTo>
                <a:lnTo>
                  <a:pt x="13341" y="5594"/>
                </a:lnTo>
                <a:lnTo>
                  <a:pt x="13324" y="5719"/>
                </a:lnTo>
                <a:lnTo>
                  <a:pt x="13234" y="5760"/>
                </a:lnTo>
                <a:lnTo>
                  <a:pt x="13186" y="5691"/>
                </a:lnTo>
                <a:lnTo>
                  <a:pt x="13186" y="5581"/>
                </a:lnTo>
                <a:lnTo>
                  <a:pt x="13261" y="5554"/>
                </a:lnTo>
                <a:lnTo>
                  <a:pt x="13228" y="5444"/>
                </a:lnTo>
                <a:lnTo>
                  <a:pt x="13063" y="5375"/>
                </a:lnTo>
                <a:lnTo>
                  <a:pt x="13106" y="5498"/>
                </a:lnTo>
                <a:lnTo>
                  <a:pt x="13080" y="5616"/>
                </a:lnTo>
                <a:lnTo>
                  <a:pt x="13128" y="5732"/>
                </a:lnTo>
                <a:lnTo>
                  <a:pt x="13095" y="5863"/>
                </a:lnTo>
                <a:lnTo>
                  <a:pt x="13041" y="5794"/>
                </a:lnTo>
                <a:lnTo>
                  <a:pt x="12988" y="5779"/>
                </a:lnTo>
                <a:lnTo>
                  <a:pt x="12850" y="5959"/>
                </a:lnTo>
                <a:lnTo>
                  <a:pt x="12889" y="6088"/>
                </a:lnTo>
                <a:lnTo>
                  <a:pt x="12840" y="6131"/>
                </a:lnTo>
                <a:lnTo>
                  <a:pt x="12696" y="6020"/>
                </a:lnTo>
                <a:lnTo>
                  <a:pt x="12659" y="6082"/>
                </a:lnTo>
                <a:lnTo>
                  <a:pt x="12696" y="6157"/>
                </a:lnTo>
                <a:lnTo>
                  <a:pt x="12691" y="6241"/>
                </a:lnTo>
                <a:lnTo>
                  <a:pt x="12643" y="6200"/>
                </a:lnTo>
                <a:lnTo>
                  <a:pt x="12569" y="6144"/>
                </a:lnTo>
                <a:lnTo>
                  <a:pt x="12563" y="5876"/>
                </a:lnTo>
                <a:lnTo>
                  <a:pt x="12468" y="5738"/>
                </a:lnTo>
                <a:lnTo>
                  <a:pt x="12510" y="5710"/>
                </a:lnTo>
                <a:lnTo>
                  <a:pt x="12771" y="5856"/>
                </a:lnTo>
                <a:lnTo>
                  <a:pt x="12867" y="5807"/>
                </a:lnTo>
                <a:lnTo>
                  <a:pt x="12930" y="5710"/>
                </a:lnTo>
                <a:lnTo>
                  <a:pt x="12925" y="5581"/>
                </a:lnTo>
                <a:lnTo>
                  <a:pt x="12882" y="5485"/>
                </a:lnTo>
                <a:lnTo>
                  <a:pt x="12664" y="5251"/>
                </a:lnTo>
                <a:lnTo>
                  <a:pt x="12505" y="5203"/>
                </a:lnTo>
                <a:lnTo>
                  <a:pt x="12410" y="5072"/>
                </a:lnTo>
                <a:lnTo>
                  <a:pt x="12350" y="5148"/>
                </a:lnTo>
                <a:lnTo>
                  <a:pt x="12287" y="5010"/>
                </a:lnTo>
                <a:lnTo>
                  <a:pt x="12362" y="4948"/>
                </a:lnTo>
                <a:lnTo>
                  <a:pt x="12180" y="4783"/>
                </a:lnTo>
                <a:lnTo>
                  <a:pt x="12074" y="4832"/>
                </a:lnTo>
                <a:lnTo>
                  <a:pt x="11968" y="4826"/>
                </a:lnTo>
                <a:lnTo>
                  <a:pt x="11878" y="5010"/>
                </a:lnTo>
                <a:lnTo>
                  <a:pt x="11782" y="4997"/>
                </a:lnTo>
                <a:lnTo>
                  <a:pt x="11654" y="5092"/>
                </a:lnTo>
                <a:lnTo>
                  <a:pt x="11494" y="5360"/>
                </a:lnTo>
                <a:lnTo>
                  <a:pt x="11399" y="5513"/>
                </a:lnTo>
                <a:lnTo>
                  <a:pt x="11260" y="5882"/>
                </a:lnTo>
                <a:lnTo>
                  <a:pt x="11153" y="6131"/>
                </a:lnTo>
                <a:lnTo>
                  <a:pt x="11037" y="6309"/>
                </a:lnTo>
                <a:lnTo>
                  <a:pt x="10882" y="6447"/>
                </a:lnTo>
                <a:lnTo>
                  <a:pt x="10829" y="6550"/>
                </a:lnTo>
                <a:lnTo>
                  <a:pt x="10846" y="6907"/>
                </a:lnTo>
                <a:lnTo>
                  <a:pt x="10867" y="7065"/>
                </a:lnTo>
                <a:lnTo>
                  <a:pt x="10947" y="7141"/>
                </a:lnTo>
                <a:lnTo>
                  <a:pt x="11027" y="7106"/>
                </a:lnTo>
                <a:lnTo>
                  <a:pt x="11143" y="6934"/>
                </a:lnTo>
                <a:lnTo>
                  <a:pt x="11180" y="7025"/>
                </a:lnTo>
                <a:lnTo>
                  <a:pt x="11223" y="7222"/>
                </a:lnTo>
                <a:lnTo>
                  <a:pt x="11271" y="7381"/>
                </a:lnTo>
                <a:lnTo>
                  <a:pt x="11286" y="7506"/>
                </a:lnTo>
                <a:lnTo>
                  <a:pt x="11356" y="7497"/>
                </a:lnTo>
                <a:lnTo>
                  <a:pt x="11388" y="7394"/>
                </a:lnTo>
                <a:lnTo>
                  <a:pt x="11457" y="7409"/>
                </a:lnTo>
                <a:lnTo>
                  <a:pt x="11489" y="7278"/>
                </a:lnTo>
                <a:lnTo>
                  <a:pt x="11511" y="7038"/>
                </a:lnTo>
                <a:lnTo>
                  <a:pt x="11569" y="7003"/>
                </a:lnTo>
                <a:lnTo>
                  <a:pt x="11622" y="6838"/>
                </a:lnTo>
                <a:lnTo>
                  <a:pt x="11569" y="6756"/>
                </a:lnTo>
                <a:lnTo>
                  <a:pt x="11526" y="6647"/>
                </a:lnTo>
                <a:lnTo>
                  <a:pt x="11569" y="6419"/>
                </a:lnTo>
                <a:lnTo>
                  <a:pt x="11680" y="6275"/>
                </a:lnTo>
                <a:lnTo>
                  <a:pt x="11772" y="6138"/>
                </a:lnTo>
                <a:lnTo>
                  <a:pt x="11760" y="6028"/>
                </a:lnTo>
                <a:lnTo>
                  <a:pt x="11818" y="5904"/>
                </a:lnTo>
                <a:lnTo>
                  <a:pt x="11919" y="5848"/>
                </a:lnTo>
                <a:lnTo>
                  <a:pt x="11999" y="5938"/>
                </a:lnTo>
                <a:lnTo>
                  <a:pt x="12004" y="6013"/>
                </a:lnTo>
                <a:lnTo>
                  <a:pt x="11968" y="6047"/>
                </a:lnTo>
                <a:lnTo>
                  <a:pt x="11835" y="6234"/>
                </a:lnTo>
                <a:lnTo>
                  <a:pt x="11782" y="6337"/>
                </a:lnTo>
                <a:lnTo>
                  <a:pt x="11755" y="6432"/>
                </a:lnTo>
                <a:lnTo>
                  <a:pt x="11782" y="6578"/>
                </a:lnTo>
                <a:lnTo>
                  <a:pt x="11772" y="6728"/>
                </a:lnTo>
                <a:lnTo>
                  <a:pt x="11830" y="6776"/>
                </a:lnTo>
                <a:lnTo>
                  <a:pt x="11861" y="6859"/>
                </a:lnTo>
                <a:lnTo>
                  <a:pt x="11958" y="6825"/>
                </a:lnTo>
                <a:lnTo>
                  <a:pt x="12057" y="6769"/>
                </a:lnTo>
                <a:lnTo>
                  <a:pt x="12164" y="6756"/>
                </a:lnTo>
                <a:lnTo>
                  <a:pt x="12224" y="6831"/>
                </a:lnTo>
                <a:lnTo>
                  <a:pt x="12159" y="6913"/>
                </a:lnTo>
                <a:lnTo>
                  <a:pt x="12101" y="6922"/>
                </a:lnTo>
                <a:lnTo>
                  <a:pt x="12037" y="6894"/>
                </a:lnTo>
                <a:lnTo>
                  <a:pt x="11963" y="6913"/>
                </a:lnTo>
                <a:lnTo>
                  <a:pt x="11888" y="6956"/>
                </a:lnTo>
                <a:lnTo>
                  <a:pt x="11893" y="7038"/>
                </a:lnTo>
                <a:lnTo>
                  <a:pt x="11931" y="7085"/>
                </a:lnTo>
                <a:lnTo>
                  <a:pt x="11951" y="7065"/>
                </a:lnTo>
                <a:lnTo>
                  <a:pt x="11946" y="7147"/>
                </a:lnTo>
                <a:lnTo>
                  <a:pt x="11936" y="7257"/>
                </a:lnTo>
                <a:lnTo>
                  <a:pt x="11888" y="7257"/>
                </a:lnTo>
                <a:lnTo>
                  <a:pt x="11840" y="7153"/>
                </a:lnTo>
                <a:lnTo>
                  <a:pt x="11787" y="7203"/>
                </a:lnTo>
                <a:lnTo>
                  <a:pt x="11760" y="7291"/>
                </a:lnTo>
                <a:lnTo>
                  <a:pt x="11760" y="7394"/>
                </a:lnTo>
                <a:lnTo>
                  <a:pt x="11772" y="7506"/>
                </a:lnTo>
                <a:lnTo>
                  <a:pt x="11692" y="7546"/>
                </a:lnTo>
                <a:lnTo>
                  <a:pt x="11680" y="7600"/>
                </a:lnTo>
                <a:lnTo>
                  <a:pt x="11622" y="7600"/>
                </a:lnTo>
                <a:lnTo>
                  <a:pt x="11617" y="7566"/>
                </a:lnTo>
                <a:lnTo>
                  <a:pt x="11559" y="7546"/>
                </a:lnTo>
                <a:lnTo>
                  <a:pt x="11484" y="7587"/>
                </a:lnTo>
                <a:lnTo>
                  <a:pt x="11393" y="7650"/>
                </a:lnTo>
                <a:lnTo>
                  <a:pt x="11356" y="7684"/>
                </a:lnTo>
                <a:lnTo>
                  <a:pt x="11329" y="7643"/>
                </a:lnTo>
                <a:lnTo>
                  <a:pt x="11266" y="7594"/>
                </a:lnTo>
                <a:lnTo>
                  <a:pt x="11233" y="7628"/>
                </a:lnTo>
                <a:lnTo>
                  <a:pt x="11175" y="7656"/>
                </a:lnTo>
                <a:lnTo>
                  <a:pt x="11175" y="7609"/>
                </a:lnTo>
                <a:lnTo>
                  <a:pt x="11117" y="7581"/>
                </a:lnTo>
                <a:lnTo>
                  <a:pt x="11117" y="7531"/>
                </a:lnTo>
                <a:lnTo>
                  <a:pt x="11100" y="7471"/>
                </a:lnTo>
                <a:lnTo>
                  <a:pt x="11143" y="7375"/>
                </a:lnTo>
                <a:lnTo>
                  <a:pt x="11160" y="7388"/>
                </a:lnTo>
                <a:lnTo>
                  <a:pt x="11175" y="7340"/>
                </a:lnTo>
                <a:lnTo>
                  <a:pt x="11143" y="7319"/>
                </a:lnTo>
                <a:lnTo>
                  <a:pt x="11138" y="7278"/>
                </a:lnTo>
                <a:lnTo>
                  <a:pt x="11153" y="7231"/>
                </a:lnTo>
                <a:lnTo>
                  <a:pt x="11153" y="7162"/>
                </a:lnTo>
                <a:lnTo>
                  <a:pt x="11107" y="7203"/>
                </a:lnTo>
                <a:lnTo>
                  <a:pt x="11085" y="7244"/>
                </a:lnTo>
                <a:lnTo>
                  <a:pt x="11032" y="7250"/>
                </a:lnTo>
                <a:lnTo>
                  <a:pt x="11015" y="7291"/>
                </a:lnTo>
                <a:lnTo>
                  <a:pt x="11005" y="7325"/>
                </a:lnTo>
                <a:lnTo>
                  <a:pt x="11005" y="7463"/>
                </a:lnTo>
                <a:lnTo>
                  <a:pt x="11027" y="7540"/>
                </a:lnTo>
                <a:lnTo>
                  <a:pt x="11032" y="7615"/>
                </a:lnTo>
                <a:lnTo>
                  <a:pt x="11047" y="7662"/>
                </a:lnTo>
                <a:lnTo>
                  <a:pt x="11010" y="7725"/>
                </a:lnTo>
                <a:lnTo>
                  <a:pt x="11000" y="7697"/>
                </a:lnTo>
                <a:lnTo>
                  <a:pt x="10952" y="7703"/>
                </a:lnTo>
                <a:lnTo>
                  <a:pt x="10940" y="7731"/>
                </a:lnTo>
                <a:lnTo>
                  <a:pt x="10894" y="7725"/>
                </a:lnTo>
                <a:lnTo>
                  <a:pt x="10814" y="7781"/>
                </a:lnTo>
                <a:lnTo>
                  <a:pt x="10761" y="7959"/>
                </a:lnTo>
                <a:lnTo>
                  <a:pt x="10728" y="7993"/>
                </a:lnTo>
                <a:lnTo>
                  <a:pt x="10681" y="8012"/>
                </a:lnTo>
                <a:lnTo>
                  <a:pt x="10628" y="8040"/>
                </a:lnTo>
                <a:lnTo>
                  <a:pt x="10611" y="8137"/>
                </a:lnTo>
                <a:lnTo>
                  <a:pt x="10473" y="8227"/>
                </a:lnTo>
                <a:lnTo>
                  <a:pt x="10420" y="8178"/>
                </a:lnTo>
                <a:lnTo>
                  <a:pt x="10435" y="8309"/>
                </a:lnTo>
                <a:lnTo>
                  <a:pt x="10340" y="8281"/>
                </a:lnTo>
                <a:lnTo>
                  <a:pt x="10266" y="8309"/>
                </a:lnTo>
                <a:lnTo>
                  <a:pt x="10271" y="8390"/>
                </a:lnTo>
                <a:lnTo>
                  <a:pt x="10362" y="8433"/>
                </a:lnTo>
                <a:lnTo>
                  <a:pt x="10404" y="8487"/>
                </a:lnTo>
                <a:lnTo>
                  <a:pt x="10462" y="8605"/>
                </a:lnTo>
                <a:lnTo>
                  <a:pt x="10452" y="8818"/>
                </a:lnTo>
                <a:lnTo>
                  <a:pt x="10420" y="8880"/>
                </a:lnTo>
                <a:lnTo>
                  <a:pt x="10324" y="8880"/>
                </a:lnTo>
                <a:lnTo>
                  <a:pt x="10276" y="8887"/>
                </a:lnTo>
                <a:lnTo>
                  <a:pt x="10212" y="8865"/>
                </a:lnTo>
                <a:lnTo>
                  <a:pt x="10133" y="8865"/>
                </a:lnTo>
                <a:lnTo>
                  <a:pt x="10063" y="8846"/>
                </a:lnTo>
                <a:lnTo>
                  <a:pt x="9978" y="8921"/>
                </a:lnTo>
                <a:lnTo>
                  <a:pt x="10000" y="8962"/>
                </a:lnTo>
                <a:lnTo>
                  <a:pt x="9995" y="9037"/>
                </a:lnTo>
                <a:lnTo>
                  <a:pt x="9995" y="9071"/>
                </a:lnTo>
                <a:lnTo>
                  <a:pt x="10005" y="9106"/>
                </a:lnTo>
                <a:lnTo>
                  <a:pt x="10005" y="9146"/>
                </a:lnTo>
                <a:lnTo>
                  <a:pt x="9995" y="9209"/>
                </a:lnTo>
                <a:lnTo>
                  <a:pt x="9990" y="9249"/>
                </a:lnTo>
                <a:lnTo>
                  <a:pt x="9968" y="9284"/>
                </a:lnTo>
                <a:lnTo>
                  <a:pt x="9963" y="9346"/>
                </a:lnTo>
                <a:lnTo>
                  <a:pt x="9978" y="9380"/>
                </a:lnTo>
                <a:lnTo>
                  <a:pt x="10005" y="9387"/>
                </a:lnTo>
                <a:lnTo>
                  <a:pt x="10010" y="9449"/>
                </a:lnTo>
                <a:lnTo>
                  <a:pt x="10000" y="9524"/>
                </a:lnTo>
                <a:lnTo>
                  <a:pt x="10031" y="9511"/>
                </a:lnTo>
                <a:lnTo>
                  <a:pt x="10063" y="9524"/>
                </a:lnTo>
                <a:lnTo>
                  <a:pt x="10084" y="9499"/>
                </a:lnTo>
                <a:lnTo>
                  <a:pt x="10138" y="9511"/>
                </a:lnTo>
                <a:lnTo>
                  <a:pt x="10154" y="9567"/>
                </a:lnTo>
                <a:lnTo>
                  <a:pt x="10171" y="9593"/>
                </a:lnTo>
                <a:lnTo>
                  <a:pt x="10149" y="9593"/>
                </a:lnTo>
                <a:lnTo>
                  <a:pt x="10133" y="9649"/>
                </a:lnTo>
                <a:lnTo>
                  <a:pt x="10096" y="9746"/>
                </a:lnTo>
                <a:lnTo>
                  <a:pt x="10053" y="9780"/>
                </a:lnTo>
                <a:lnTo>
                  <a:pt x="9995" y="9821"/>
                </a:lnTo>
                <a:lnTo>
                  <a:pt x="9956" y="9883"/>
                </a:lnTo>
                <a:lnTo>
                  <a:pt x="9951" y="9930"/>
                </a:lnTo>
                <a:lnTo>
                  <a:pt x="9930" y="10005"/>
                </a:lnTo>
                <a:lnTo>
                  <a:pt x="9946" y="10117"/>
                </a:lnTo>
                <a:lnTo>
                  <a:pt x="9898" y="10186"/>
                </a:lnTo>
                <a:lnTo>
                  <a:pt x="9867" y="10205"/>
                </a:lnTo>
                <a:lnTo>
                  <a:pt x="9818" y="10261"/>
                </a:lnTo>
                <a:lnTo>
                  <a:pt x="9765" y="10267"/>
                </a:lnTo>
                <a:lnTo>
                  <a:pt x="9734" y="10302"/>
                </a:lnTo>
                <a:lnTo>
                  <a:pt x="9697" y="10392"/>
                </a:lnTo>
                <a:lnTo>
                  <a:pt x="9659" y="10418"/>
                </a:lnTo>
                <a:lnTo>
                  <a:pt x="9637" y="10474"/>
                </a:lnTo>
                <a:lnTo>
                  <a:pt x="9637" y="10514"/>
                </a:lnTo>
                <a:lnTo>
                  <a:pt x="9622" y="10564"/>
                </a:lnTo>
                <a:lnTo>
                  <a:pt x="9601" y="10577"/>
                </a:lnTo>
                <a:lnTo>
                  <a:pt x="9569" y="10632"/>
                </a:lnTo>
                <a:lnTo>
                  <a:pt x="9548" y="10686"/>
                </a:lnTo>
                <a:lnTo>
                  <a:pt x="9553" y="10714"/>
                </a:lnTo>
                <a:lnTo>
                  <a:pt x="9531" y="10755"/>
                </a:lnTo>
                <a:lnTo>
                  <a:pt x="9511" y="10776"/>
                </a:lnTo>
                <a:lnTo>
                  <a:pt x="9504" y="10811"/>
                </a:lnTo>
                <a:lnTo>
                  <a:pt x="9504" y="10845"/>
                </a:lnTo>
                <a:lnTo>
                  <a:pt x="9538" y="10879"/>
                </a:lnTo>
                <a:lnTo>
                  <a:pt x="9553" y="10920"/>
                </a:lnTo>
                <a:lnTo>
                  <a:pt x="9548" y="10961"/>
                </a:lnTo>
                <a:lnTo>
                  <a:pt x="9553" y="11002"/>
                </a:lnTo>
                <a:lnTo>
                  <a:pt x="9558" y="11079"/>
                </a:lnTo>
                <a:lnTo>
                  <a:pt x="9553" y="11154"/>
                </a:lnTo>
                <a:lnTo>
                  <a:pt x="9538" y="11195"/>
                </a:lnTo>
                <a:lnTo>
                  <a:pt x="9543" y="11236"/>
                </a:lnTo>
                <a:lnTo>
                  <a:pt x="9526" y="11277"/>
                </a:lnTo>
                <a:lnTo>
                  <a:pt x="9499" y="11333"/>
                </a:lnTo>
                <a:lnTo>
                  <a:pt x="9473" y="11345"/>
                </a:lnTo>
                <a:lnTo>
                  <a:pt x="9499" y="11373"/>
                </a:lnTo>
                <a:lnTo>
                  <a:pt x="9526" y="11436"/>
                </a:lnTo>
                <a:lnTo>
                  <a:pt x="9521" y="11470"/>
                </a:lnTo>
                <a:lnTo>
                  <a:pt x="9531" y="11532"/>
                </a:lnTo>
                <a:lnTo>
                  <a:pt x="9538" y="11545"/>
                </a:lnTo>
                <a:lnTo>
                  <a:pt x="9553" y="11560"/>
                </a:lnTo>
                <a:lnTo>
                  <a:pt x="9553" y="11573"/>
                </a:lnTo>
                <a:lnTo>
                  <a:pt x="9569" y="11595"/>
                </a:lnTo>
                <a:lnTo>
                  <a:pt x="9596" y="11601"/>
                </a:lnTo>
                <a:lnTo>
                  <a:pt x="9627" y="11635"/>
                </a:lnTo>
                <a:lnTo>
                  <a:pt x="9644" y="11648"/>
                </a:lnTo>
                <a:lnTo>
                  <a:pt x="9654" y="11663"/>
                </a:lnTo>
                <a:lnTo>
                  <a:pt x="9659" y="11698"/>
                </a:lnTo>
                <a:lnTo>
                  <a:pt x="9676" y="11711"/>
                </a:lnTo>
                <a:lnTo>
                  <a:pt x="9690" y="11717"/>
                </a:lnTo>
                <a:lnTo>
                  <a:pt x="9712" y="11745"/>
                </a:lnTo>
                <a:lnTo>
                  <a:pt x="9739" y="11792"/>
                </a:lnTo>
                <a:lnTo>
                  <a:pt x="9744" y="11848"/>
                </a:lnTo>
                <a:lnTo>
                  <a:pt x="9755" y="11876"/>
                </a:lnTo>
                <a:lnTo>
                  <a:pt x="9787" y="11917"/>
                </a:lnTo>
                <a:lnTo>
                  <a:pt x="9830" y="11945"/>
                </a:lnTo>
                <a:lnTo>
                  <a:pt x="9845" y="11951"/>
                </a:lnTo>
                <a:lnTo>
                  <a:pt x="9883" y="11998"/>
                </a:lnTo>
                <a:lnTo>
                  <a:pt x="9930" y="12041"/>
                </a:lnTo>
                <a:lnTo>
                  <a:pt x="9983" y="12095"/>
                </a:lnTo>
                <a:lnTo>
                  <a:pt x="10043" y="12129"/>
                </a:lnTo>
                <a:lnTo>
                  <a:pt x="10058" y="12129"/>
                </a:lnTo>
                <a:lnTo>
                  <a:pt x="10069" y="12129"/>
                </a:lnTo>
                <a:lnTo>
                  <a:pt x="10128" y="12101"/>
                </a:lnTo>
                <a:lnTo>
                  <a:pt x="10169" y="12082"/>
                </a:lnTo>
                <a:lnTo>
                  <a:pt x="10239" y="12067"/>
                </a:lnTo>
                <a:lnTo>
                  <a:pt x="10276" y="12067"/>
                </a:lnTo>
                <a:lnTo>
                  <a:pt x="10319" y="12082"/>
                </a:lnTo>
                <a:lnTo>
                  <a:pt x="10345" y="12082"/>
                </a:lnTo>
                <a:lnTo>
                  <a:pt x="10399" y="12101"/>
                </a:lnTo>
                <a:lnTo>
                  <a:pt x="10452" y="12082"/>
                </a:lnTo>
                <a:lnTo>
                  <a:pt x="10483" y="12054"/>
                </a:lnTo>
                <a:lnTo>
                  <a:pt x="10575" y="12013"/>
                </a:lnTo>
                <a:lnTo>
                  <a:pt x="10621" y="11998"/>
                </a:lnTo>
                <a:lnTo>
                  <a:pt x="10670" y="11992"/>
                </a:lnTo>
                <a:lnTo>
                  <a:pt x="10723" y="11992"/>
                </a:lnTo>
                <a:lnTo>
                  <a:pt x="10766" y="11992"/>
                </a:lnTo>
                <a:lnTo>
                  <a:pt x="10807" y="12041"/>
                </a:lnTo>
                <a:lnTo>
                  <a:pt x="10829" y="12095"/>
                </a:lnTo>
                <a:lnTo>
                  <a:pt x="10861" y="12144"/>
                </a:lnTo>
                <a:lnTo>
                  <a:pt x="10909" y="12144"/>
                </a:lnTo>
                <a:lnTo>
                  <a:pt x="10930" y="12129"/>
                </a:lnTo>
                <a:lnTo>
                  <a:pt x="10952" y="12136"/>
                </a:lnTo>
                <a:lnTo>
                  <a:pt x="11010" y="12110"/>
                </a:lnTo>
                <a:lnTo>
                  <a:pt x="11010" y="12129"/>
                </a:lnTo>
                <a:lnTo>
                  <a:pt x="11027" y="12144"/>
                </a:lnTo>
                <a:lnTo>
                  <a:pt x="11037" y="12179"/>
                </a:lnTo>
                <a:lnTo>
                  <a:pt x="11063" y="12192"/>
                </a:lnTo>
                <a:lnTo>
                  <a:pt x="11085" y="12239"/>
                </a:lnTo>
                <a:lnTo>
                  <a:pt x="11073" y="12301"/>
                </a:lnTo>
                <a:lnTo>
                  <a:pt x="11053" y="12385"/>
                </a:lnTo>
                <a:lnTo>
                  <a:pt x="11063" y="12398"/>
                </a:lnTo>
                <a:lnTo>
                  <a:pt x="11053" y="12454"/>
                </a:lnTo>
                <a:lnTo>
                  <a:pt x="11037" y="12507"/>
                </a:lnTo>
                <a:lnTo>
                  <a:pt x="11027" y="12529"/>
                </a:lnTo>
                <a:lnTo>
                  <a:pt x="11027" y="12557"/>
                </a:lnTo>
                <a:lnTo>
                  <a:pt x="11063" y="12632"/>
                </a:lnTo>
                <a:lnTo>
                  <a:pt x="11100" y="12694"/>
                </a:lnTo>
                <a:lnTo>
                  <a:pt x="11160" y="12769"/>
                </a:lnTo>
                <a:lnTo>
                  <a:pt x="11206" y="12851"/>
                </a:lnTo>
                <a:lnTo>
                  <a:pt x="11223" y="12907"/>
                </a:lnTo>
                <a:lnTo>
                  <a:pt x="11233" y="12926"/>
                </a:lnTo>
                <a:lnTo>
                  <a:pt x="11228" y="12941"/>
                </a:lnTo>
                <a:lnTo>
                  <a:pt x="11255" y="12988"/>
                </a:lnTo>
                <a:lnTo>
                  <a:pt x="11266" y="13038"/>
                </a:lnTo>
                <a:lnTo>
                  <a:pt x="11281" y="13113"/>
                </a:lnTo>
                <a:lnTo>
                  <a:pt x="11266" y="13141"/>
                </a:lnTo>
                <a:lnTo>
                  <a:pt x="11260" y="13154"/>
                </a:lnTo>
                <a:lnTo>
                  <a:pt x="11276" y="13201"/>
                </a:lnTo>
                <a:lnTo>
                  <a:pt x="11293" y="13250"/>
                </a:lnTo>
                <a:lnTo>
                  <a:pt x="11308" y="13278"/>
                </a:lnTo>
                <a:lnTo>
                  <a:pt x="11313" y="13319"/>
                </a:lnTo>
                <a:lnTo>
                  <a:pt x="11308" y="13373"/>
                </a:lnTo>
                <a:lnTo>
                  <a:pt x="11286" y="13407"/>
                </a:lnTo>
                <a:lnTo>
                  <a:pt x="11255" y="13457"/>
                </a:lnTo>
                <a:lnTo>
                  <a:pt x="11240" y="13491"/>
                </a:lnTo>
                <a:lnTo>
                  <a:pt x="11218" y="13560"/>
                </a:lnTo>
                <a:lnTo>
                  <a:pt x="11213" y="13594"/>
                </a:lnTo>
                <a:lnTo>
                  <a:pt x="11191" y="13663"/>
                </a:lnTo>
                <a:lnTo>
                  <a:pt x="11180" y="13731"/>
                </a:lnTo>
                <a:lnTo>
                  <a:pt x="11186" y="13779"/>
                </a:lnTo>
                <a:lnTo>
                  <a:pt x="11191" y="13841"/>
                </a:lnTo>
                <a:lnTo>
                  <a:pt x="11240" y="13916"/>
                </a:lnTo>
                <a:lnTo>
                  <a:pt x="11250" y="13965"/>
                </a:lnTo>
                <a:lnTo>
                  <a:pt x="11281" y="14060"/>
                </a:lnTo>
                <a:lnTo>
                  <a:pt x="11313" y="14129"/>
                </a:lnTo>
                <a:lnTo>
                  <a:pt x="11334" y="14163"/>
                </a:lnTo>
                <a:lnTo>
                  <a:pt x="11339" y="14206"/>
                </a:lnTo>
                <a:lnTo>
                  <a:pt x="11339" y="14300"/>
                </a:lnTo>
                <a:lnTo>
                  <a:pt x="11361" y="14425"/>
                </a:lnTo>
                <a:lnTo>
                  <a:pt x="11378" y="14487"/>
                </a:lnTo>
                <a:lnTo>
                  <a:pt x="11388" y="14569"/>
                </a:lnTo>
                <a:lnTo>
                  <a:pt x="11409" y="14631"/>
                </a:lnTo>
                <a:lnTo>
                  <a:pt x="11452" y="14693"/>
                </a:lnTo>
                <a:lnTo>
                  <a:pt x="11494" y="14803"/>
                </a:lnTo>
                <a:lnTo>
                  <a:pt x="11526" y="14878"/>
                </a:lnTo>
                <a:lnTo>
                  <a:pt x="11564" y="14962"/>
                </a:lnTo>
                <a:lnTo>
                  <a:pt x="11564" y="15031"/>
                </a:lnTo>
                <a:lnTo>
                  <a:pt x="11542" y="15044"/>
                </a:lnTo>
                <a:lnTo>
                  <a:pt x="11564" y="15106"/>
                </a:lnTo>
                <a:lnTo>
                  <a:pt x="11564" y="15160"/>
                </a:lnTo>
                <a:lnTo>
                  <a:pt x="11569" y="15187"/>
                </a:lnTo>
                <a:lnTo>
                  <a:pt x="11574" y="15175"/>
                </a:lnTo>
                <a:lnTo>
                  <a:pt x="11600" y="15215"/>
                </a:lnTo>
                <a:lnTo>
                  <a:pt x="11622" y="15215"/>
                </a:lnTo>
                <a:lnTo>
                  <a:pt x="11649" y="15250"/>
                </a:lnTo>
                <a:lnTo>
                  <a:pt x="11675" y="15250"/>
                </a:lnTo>
                <a:lnTo>
                  <a:pt x="11712" y="15215"/>
                </a:lnTo>
                <a:lnTo>
                  <a:pt x="11760" y="15202"/>
                </a:lnTo>
                <a:lnTo>
                  <a:pt x="11818" y="15168"/>
                </a:lnTo>
                <a:lnTo>
                  <a:pt x="11845" y="15175"/>
                </a:lnTo>
                <a:lnTo>
                  <a:pt x="11883" y="15160"/>
                </a:lnTo>
                <a:lnTo>
                  <a:pt x="11946" y="15181"/>
                </a:lnTo>
                <a:lnTo>
                  <a:pt x="11973" y="15160"/>
                </a:lnTo>
                <a:lnTo>
                  <a:pt x="12011" y="15175"/>
                </a:lnTo>
                <a:lnTo>
                  <a:pt x="12016" y="15147"/>
                </a:lnTo>
                <a:lnTo>
                  <a:pt x="12047" y="15140"/>
                </a:lnTo>
                <a:lnTo>
                  <a:pt x="12106" y="15106"/>
                </a:lnTo>
                <a:lnTo>
                  <a:pt x="12149" y="15065"/>
                </a:lnTo>
                <a:lnTo>
                  <a:pt x="12190" y="15009"/>
                </a:lnTo>
                <a:lnTo>
                  <a:pt x="12255" y="14919"/>
                </a:lnTo>
                <a:lnTo>
                  <a:pt x="12287" y="14859"/>
                </a:lnTo>
                <a:lnTo>
                  <a:pt x="12303" y="14816"/>
                </a:lnTo>
                <a:lnTo>
                  <a:pt x="12330" y="14775"/>
                </a:lnTo>
                <a:lnTo>
                  <a:pt x="12340" y="14762"/>
                </a:lnTo>
                <a:lnTo>
                  <a:pt x="12377" y="14721"/>
                </a:lnTo>
                <a:lnTo>
                  <a:pt x="12393" y="14678"/>
                </a:lnTo>
                <a:lnTo>
                  <a:pt x="12398" y="14610"/>
                </a:lnTo>
                <a:lnTo>
                  <a:pt x="12415" y="14550"/>
                </a:lnTo>
                <a:lnTo>
                  <a:pt x="12420" y="14507"/>
                </a:lnTo>
                <a:lnTo>
                  <a:pt x="12403" y="14500"/>
                </a:lnTo>
                <a:lnTo>
                  <a:pt x="12398" y="14466"/>
                </a:lnTo>
                <a:lnTo>
                  <a:pt x="12425" y="14438"/>
                </a:lnTo>
                <a:lnTo>
                  <a:pt x="12495" y="14391"/>
                </a:lnTo>
                <a:lnTo>
                  <a:pt x="12543" y="14363"/>
                </a:lnTo>
                <a:lnTo>
                  <a:pt x="12569" y="14335"/>
                </a:lnTo>
                <a:lnTo>
                  <a:pt x="12579" y="14300"/>
                </a:lnTo>
                <a:lnTo>
                  <a:pt x="12563" y="14288"/>
                </a:lnTo>
                <a:lnTo>
                  <a:pt x="12574" y="14247"/>
                </a:lnTo>
                <a:lnTo>
                  <a:pt x="12574" y="14163"/>
                </a:lnTo>
                <a:lnTo>
                  <a:pt x="12563" y="14172"/>
                </a:lnTo>
                <a:lnTo>
                  <a:pt x="12563" y="14144"/>
                </a:lnTo>
                <a:lnTo>
                  <a:pt x="12553" y="14094"/>
                </a:lnTo>
                <a:lnTo>
                  <a:pt x="12526" y="14034"/>
                </a:lnTo>
                <a:lnTo>
                  <a:pt x="12531" y="13978"/>
                </a:lnTo>
                <a:lnTo>
                  <a:pt x="12558" y="13957"/>
                </a:lnTo>
                <a:lnTo>
                  <a:pt x="12601" y="13903"/>
                </a:lnTo>
                <a:lnTo>
                  <a:pt x="12623" y="13888"/>
                </a:lnTo>
                <a:lnTo>
                  <a:pt x="12686" y="13807"/>
                </a:lnTo>
                <a:lnTo>
                  <a:pt x="12756" y="13772"/>
                </a:lnTo>
                <a:lnTo>
                  <a:pt x="12809" y="13744"/>
                </a:lnTo>
                <a:lnTo>
                  <a:pt x="12845" y="13697"/>
                </a:lnTo>
                <a:lnTo>
                  <a:pt x="12867" y="13641"/>
                </a:lnTo>
                <a:lnTo>
                  <a:pt x="12882" y="13588"/>
                </a:lnTo>
                <a:lnTo>
                  <a:pt x="12872" y="13545"/>
                </a:lnTo>
                <a:lnTo>
                  <a:pt x="12872" y="13422"/>
                </a:lnTo>
                <a:lnTo>
                  <a:pt x="12867" y="13353"/>
                </a:lnTo>
                <a:lnTo>
                  <a:pt x="12867" y="13278"/>
                </a:lnTo>
                <a:lnTo>
                  <a:pt x="12855" y="13244"/>
                </a:lnTo>
                <a:lnTo>
                  <a:pt x="12835" y="13229"/>
                </a:lnTo>
                <a:lnTo>
                  <a:pt x="12809" y="13154"/>
                </a:lnTo>
                <a:lnTo>
                  <a:pt x="12787" y="13106"/>
                </a:lnTo>
                <a:lnTo>
                  <a:pt x="12792" y="13072"/>
                </a:lnTo>
                <a:lnTo>
                  <a:pt x="12787" y="13051"/>
                </a:lnTo>
                <a:lnTo>
                  <a:pt x="12802" y="13003"/>
                </a:lnTo>
                <a:lnTo>
                  <a:pt x="12802" y="12982"/>
                </a:lnTo>
                <a:lnTo>
                  <a:pt x="12766" y="12954"/>
                </a:lnTo>
                <a:lnTo>
                  <a:pt x="12761" y="12913"/>
                </a:lnTo>
                <a:lnTo>
                  <a:pt x="12787" y="12823"/>
                </a:lnTo>
                <a:lnTo>
                  <a:pt x="12809" y="12797"/>
                </a:lnTo>
                <a:lnTo>
                  <a:pt x="12819" y="12748"/>
                </a:lnTo>
                <a:lnTo>
                  <a:pt x="12840" y="12720"/>
                </a:lnTo>
                <a:lnTo>
                  <a:pt x="12850" y="12666"/>
                </a:lnTo>
                <a:lnTo>
                  <a:pt x="12872" y="12660"/>
                </a:lnTo>
                <a:lnTo>
                  <a:pt x="12889" y="12625"/>
                </a:lnTo>
                <a:lnTo>
                  <a:pt x="12930" y="12597"/>
                </a:lnTo>
                <a:lnTo>
                  <a:pt x="12942" y="12576"/>
                </a:lnTo>
                <a:lnTo>
                  <a:pt x="12957" y="12535"/>
                </a:lnTo>
                <a:lnTo>
                  <a:pt x="13022" y="12445"/>
                </a:lnTo>
                <a:lnTo>
                  <a:pt x="13075" y="12391"/>
                </a:lnTo>
                <a:lnTo>
                  <a:pt x="13159" y="12316"/>
                </a:lnTo>
                <a:lnTo>
                  <a:pt x="13218" y="12254"/>
                </a:lnTo>
                <a:lnTo>
                  <a:pt x="13287" y="12151"/>
                </a:lnTo>
                <a:lnTo>
                  <a:pt x="13334" y="12067"/>
                </a:lnTo>
                <a:lnTo>
                  <a:pt x="13382" y="11958"/>
                </a:lnTo>
                <a:lnTo>
                  <a:pt x="13420" y="11861"/>
                </a:lnTo>
                <a:lnTo>
                  <a:pt x="13447" y="11779"/>
                </a:lnTo>
                <a:lnTo>
                  <a:pt x="13462" y="11698"/>
                </a:lnTo>
                <a:lnTo>
                  <a:pt x="13474" y="11670"/>
                </a:lnTo>
                <a:lnTo>
                  <a:pt x="13474" y="11629"/>
                </a:lnTo>
                <a:lnTo>
                  <a:pt x="13479" y="11586"/>
                </a:lnTo>
                <a:lnTo>
                  <a:pt x="13479" y="11567"/>
                </a:lnTo>
                <a:lnTo>
                  <a:pt x="13457" y="11567"/>
                </a:lnTo>
                <a:lnTo>
                  <a:pt x="13430" y="11595"/>
                </a:lnTo>
                <a:lnTo>
                  <a:pt x="13399" y="11601"/>
                </a:lnTo>
                <a:lnTo>
                  <a:pt x="13372" y="11614"/>
                </a:lnTo>
                <a:lnTo>
                  <a:pt x="13351" y="11614"/>
                </a:lnTo>
                <a:lnTo>
                  <a:pt x="13319" y="11614"/>
                </a:lnTo>
                <a:lnTo>
                  <a:pt x="13297" y="11629"/>
                </a:lnTo>
                <a:lnTo>
                  <a:pt x="13271" y="11635"/>
                </a:lnTo>
                <a:lnTo>
                  <a:pt x="13218" y="11655"/>
                </a:lnTo>
                <a:lnTo>
                  <a:pt x="13154" y="11663"/>
                </a:lnTo>
                <a:lnTo>
                  <a:pt x="13101" y="11683"/>
                </a:lnTo>
                <a:lnTo>
                  <a:pt x="13075" y="11683"/>
                </a:lnTo>
                <a:lnTo>
                  <a:pt x="13048" y="11648"/>
                </a:lnTo>
                <a:lnTo>
                  <a:pt x="13036" y="11614"/>
                </a:lnTo>
                <a:lnTo>
                  <a:pt x="13015" y="11601"/>
                </a:lnTo>
                <a:lnTo>
                  <a:pt x="12988" y="11580"/>
                </a:lnTo>
                <a:lnTo>
                  <a:pt x="13022" y="11560"/>
                </a:lnTo>
                <a:lnTo>
                  <a:pt x="13022" y="11526"/>
                </a:lnTo>
                <a:lnTo>
                  <a:pt x="13005" y="11504"/>
                </a:lnTo>
                <a:lnTo>
                  <a:pt x="12978" y="11483"/>
                </a:lnTo>
                <a:lnTo>
                  <a:pt x="12962" y="11457"/>
                </a:lnTo>
                <a:lnTo>
                  <a:pt x="12930" y="11414"/>
                </a:lnTo>
                <a:lnTo>
                  <a:pt x="12898" y="11373"/>
                </a:lnTo>
                <a:lnTo>
                  <a:pt x="12819" y="11298"/>
                </a:lnTo>
                <a:lnTo>
                  <a:pt x="12787" y="11257"/>
                </a:lnTo>
                <a:lnTo>
                  <a:pt x="12771" y="11189"/>
                </a:lnTo>
                <a:lnTo>
                  <a:pt x="12739" y="11099"/>
                </a:lnTo>
                <a:lnTo>
                  <a:pt x="12707" y="11071"/>
                </a:lnTo>
                <a:lnTo>
                  <a:pt x="12686" y="11051"/>
                </a:lnTo>
                <a:lnTo>
                  <a:pt x="12664" y="10955"/>
                </a:lnTo>
                <a:lnTo>
                  <a:pt x="12654" y="10873"/>
                </a:lnTo>
                <a:lnTo>
                  <a:pt x="12664" y="10858"/>
                </a:lnTo>
                <a:lnTo>
                  <a:pt x="12643" y="10776"/>
                </a:lnTo>
                <a:lnTo>
                  <a:pt x="12633" y="10761"/>
                </a:lnTo>
                <a:lnTo>
                  <a:pt x="12563" y="10686"/>
                </a:lnTo>
                <a:lnTo>
                  <a:pt x="12563" y="10632"/>
                </a:lnTo>
                <a:lnTo>
                  <a:pt x="12574" y="10617"/>
                </a:lnTo>
                <a:lnTo>
                  <a:pt x="12521" y="10529"/>
                </a:lnTo>
                <a:lnTo>
                  <a:pt x="12500" y="10480"/>
                </a:lnTo>
                <a:lnTo>
                  <a:pt x="12478" y="10433"/>
                </a:lnTo>
                <a:lnTo>
                  <a:pt x="12436" y="10302"/>
                </a:lnTo>
                <a:lnTo>
                  <a:pt x="12398" y="10220"/>
                </a:lnTo>
                <a:lnTo>
                  <a:pt x="12372" y="10130"/>
                </a:lnTo>
                <a:lnTo>
                  <a:pt x="12377" y="10124"/>
                </a:lnTo>
                <a:lnTo>
                  <a:pt x="12420" y="10246"/>
                </a:lnTo>
                <a:lnTo>
                  <a:pt x="12446" y="10289"/>
                </a:lnTo>
                <a:lnTo>
                  <a:pt x="12468" y="10315"/>
                </a:lnTo>
                <a:lnTo>
                  <a:pt x="12483" y="10302"/>
                </a:lnTo>
                <a:lnTo>
                  <a:pt x="12500" y="10261"/>
                </a:lnTo>
                <a:lnTo>
                  <a:pt x="12510" y="10199"/>
                </a:lnTo>
                <a:lnTo>
                  <a:pt x="12526" y="10164"/>
                </a:lnTo>
                <a:lnTo>
                  <a:pt x="12526" y="10177"/>
                </a:lnTo>
                <a:lnTo>
                  <a:pt x="12521" y="10212"/>
                </a:lnTo>
                <a:lnTo>
                  <a:pt x="12521" y="10239"/>
                </a:lnTo>
                <a:lnTo>
                  <a:pt x="12510" y="10289"/>
                </a:lnTo>
                <a:lnTo>
                  <a:pt x="12536" y="10289"/>
                </a:lnTo>
                <a:lnTo>
                  <a:pt x="12569" y="10343"/>
                </a:lnTo>
                <a:lnTo>
                  <a:pt x="12606" y="10411"/>
                </a:lnTo>
                <a:lnTo>
                  <a:pt x="12628" y="10474"/>
                </a:lnTo>
                <a:lnTo>
                  <a:pt x="12643" y="10495"/>
                </a:lnTo>
                <a:lnTo>
                  <a:pt x="12659" y="10536"/>
                </a:lnTo>
                <a:lnTo>
                  <a:pt x="12654" y="10555"/>
                </a:lnTo>
                <a:lnTo>
                  <a:pt x="12676" y="10605"/>
                </a:lnTo>
                <a:lnTo>
                  <a:pt x="12707" y="10617"/>
                </a:lnTo>
                <a:lnTo>
                  <a:pt x="12734" y="10652"/>
                </a:lnTo>
                <a:lnTo>
                  <a:pt x="12766" y="10742"/>
                </a:lnTo>
                <a:lnTo>
                  <a:pt x="12766" y="10789"/>
                </a:lnTo>
                <a:lnTo>
                  <a:pt x="12771" y="10845"/>
                </a:lnTo>
                <a:lnTo>
                  <a:pt x="12809" y="10920"/>
                </a:lnTo>
                <a:lnTo>
                  <a:pt x="12835" y="10933"/>
                </a:lnTo>
                <a:lnTo>
                  <a:pt x="12877" y="10989"/>
                </a:lnTo>
                <a:lnTo>
                  <a:pt x="12894" y="11051"/>
                </a:lnTo>
                <a:lnTo>
                  <a:pt x="12925" y="11120"/>
                </a:lnTo>
                <a:lnTo>
                  <a:pt x="12957" y="11148"/>
                </a:lnTo>
                <a:lnTo>
                  <a:pt x="12962" y="11182"/>
                </a:lnTo>
                <a:lnTo>
                  <a:pt x="12978" y="11202"/>
                </a:lnTo>
                <a:lnTo>
                  <a:pt x="12983" y="11236"/>
                </a:lnTo>
                <a:lnTo>
                  <a:pt x="12983" y="11270"/>
                </a:lnTo>
                <a:lnTo>
                  <a:pt x="12978" y="11285"/>
                </a:lnTo>
                <a:lnTo>
                  <a:pt x="12983" y="11320"/>
                </a:lnTo>
                <a:lnTo>
                  <a:pt x="12973" y="11326"/>
                </a:lnTo>
                <a:lnTo>
                  <a:pt x="12988" y="11361"/>
                </a:lnTo>
                <a:lnTo>
                  <a:pt x="13000" y="11414"/>
                </a:lnTo>
                <a:lnTo>
                  <a:pt x="13010" y="11436"/>
                </a:lnTo>
                <a:lnTo>
                  <a:pt x="13010" y="11476"/>
                </a:lnTo>
                <a:lnTo>
                  <a:pt x="13026" y="11526"/>
                </a:lnTo>
                <a:lnTo>
                  <a:pt x="13068" y="11532"/>
                </a:lnTo>
                <a:lnTo>
                  <a:pt x="13090" y="11517"/>
                </a:lnTo>
                <a:lnTo>
                  <a:pt x="13116" y="11517"/>
                </a:lnTo>
                <a:lnTo>
                  <a:pt x="13128" y="11498"/>
                </a:lnTo>
                <a:lnTo>
                  <a:pt x="13143" y="11492"/>
                </a:lnTo>
                <a:lnTo>
                  <a:pt x="13154" y="11470"/>
                </a:lnTo>
                <a:lnTo>
                  <a:pt x="13169" y="11464"/>
                </a:lnTo>
                <a:lnTo>
                  <a:pt x="13218" y="11457"/>
                </a:lnTo>
                <a:lnTo>
                  <a:pt x="13254" y="11442"/>
                </a:lnTo>
                <a:lnTo>
                  <a:pt x="13287" y="11408"/>
                </a:lnTo>
                <a:lnTo>
                  <a:pt x="13302" y="11414"/>
                </a:lnTo>
                <a:lnTo>
                  <a:pt x="13329" y="11408"/>
                </a:lnTo>
                <a:lnTo>
                  <a:pt x="13382" y="11354"/>
                </a:lnTo>
                <a:lnTo>
                  <a:pt x="13479" y="11320"/>
                </a:lnTo>
                <a:lnTo>
                  <a:pt x="13537" y="11285"/>
                </a:lnTo>
                <a:lnTo>
                  <a:pt x="13537" y="11257"/>
                </a:lnTo>
                <a:lnTo>
                  <a:pt x="13547" y="11223"/>
                </a:lnTo>
                <a:lnTo>
                  <a:pt x="13590" y="11202"/>
                </a:lnTo>
                <a:lnTo>
                  <a:pt x="13617" y="11195"/>
                </a:lnTo>
                <a:lnTo>
                  <a:pt x="13653" y="11167"/>
                </a:lnTo>
                <a:lnTo>
                  <a:pt x="13686" y="11174"/>
                </a:lnTo>
                <a:lnTo>
                  <a:pt x="13713" y="11154"/>
                </a:lnTo>
                <a:lnTo>
                  <a:pt x="13713" y="11120"/>
                </a:lnTo>
                <a:lnTo>
                  <a:pt x="13733" y="11099"/>
                </a:lnTo>
                <a:lnTo>
                  <a:pt x="13771" y="11099"/>
                </a:lnTo>
                <a:lnTo>
                  <a:pt x="13786" y="11086"/>
                </a:lnTo>
                <a:lnTo>
                  <a:pt x="13793" y="11045"/>
                </a:lnTo>
                <a:lnTo>
                  <a:pt x="13829" y="11017"/>
                </a:lnTo>
                <a:lnTo>
                  <a:pt x="13856" y="11017"/>
                </a:lnTo>
                <a:lnTo>
                  <a:pt x="13861" y="11010"/>
                </a:lnTo>
                <a:lnTo>
                  <a:pt x="13856" y="10955"/>
                </a:lnTo>
                <a:lnTo>
                  <a:pt x="13866" y="10914"/>
                </a:lnTo>
                <a:lnTo>
                  <a:pt x="13878" y="10892"/>
                </a:lnTo>
                <a:lnTo>
                  <a:pt x="13904" y="10899"/>
                </a:lnTo>
                <a:lnTo>
                  <a:pt x="13926" y="10845"/>
                </a:lnTo>
                <a:lnTo>
                  <a:pt x="13952" y="10817"/>
                </a:lnTo>
                <a:lnTo>
                  <a:pt x="13962" y="10796"/>
                </a:lnTo>
                <a:lnTo>
                  <a:pt x="13984" y="10748"/>
                </a:lnTo>
                <a:lnTo>
                  <a:pt x="13984" y="10727"/>
                </a:lnTo>
                <a:lnTo>
                  <a:pt x="13962" y="10721"/>
                </a:lnTo>
                <a:lnTo>
                  <a:pt x="13946" y="10693"/>
                </a:lnTo>
                <a:lnTo>
                  <a:pt x="13919" y="10645"/>
                </a:lnTo>
                <a:lnTo>
                  <a:pt x="13887" y="10632"/>
                </a:lnTo>
                <a:lnTo>
                  <a:pt x="13846" y="10617"/>
                </a:lnTo>
                <a:lnTo>
                  <a:pt x="13813" y="10590"/>
                </a:lnTo>
                <a:lnTo>
                  <a:pt x="13786" y="10536"/>
                </a:lnTo>
                <a:lnTo>
                  <a:pt x="13781" y="10467"/>
                </a:lnTo>
                <a:lnTo>
                  <a:pt x="13786" y="10452"/>
                </a:lnTo>
                <a:lnTo>
                  <a:pt x="13793" y="10418"/>
                </a:lnTo>
                <a:lnTo>
                  <a:pt x="13786" y="10411"/>
                </a:lnTo>
                <a:lnTo>
                  <a:pt x="13771" y="10439"/>
                </a:lnTo>
                <a:lnTo>
                  <a:pt x="13733" y="10486"/>
                </a:lnTo>
                <a:lnTo>
                  <a:pt x="13691" y="10542"/>
                </a:lnTo>
                <a:lnTo>
                  <a:pt x="13648" y="10598"/>
                </a:lnTo>
                <a:lnTo>
                  <a:pt x="13612" y="10598"/>
                </a:lnTo>
                <a:lnTo>
                  <a:pt x="13563" y="10598"/>
                </a:lnTo>
                <a:lnTo>
                  <a:pt x="13515" y="10611"/>
                </a:lnTo>
                <a:lnTo>
                  <a:pt x="13515" y="10590"/>
                </a:lnTo>
                <a:lnTo>
                  <a:pt x="13505" y="10598"/>
                </a:lnTo>
                <a:lnTo>
                  <a:pt x="13494" y="10564"/>
                </a:lnTo>
                <a:lnTo>
                  <a:pt x="13505" y="10514"/>
                </a:lnTo>
                <a:lnTo>
                  <a:pt x="13505" y="10467"/>
                </a:lnTo>
                <a:lnTo>
                  <a:pt x="13489" y="10439"/>
                </a:lnTo>
                <a:lnTo>
                  <a:pt x="13474" y="10446"/>
                </a:lnTo>
                <a:lnTo>
                  <a:pt x="13457" y="10486"/>
                </a:lnTo>
                <a:lnTo>
                  <a:pt x="13462" y="10549"/>
                </a:lnTo>
                <a:lnTo>
                  <a:pt x="13452" y="10529"/>
                </a:lnTo>
                <a:lnTo>
                  <a:pt x="13447" y="10501"/>
                </a:lnTo>
                <a:lnTo>
                  <a:pt x="13430" y="10480"/>
                </a:lnTo>
                <a:lnTo>
                  <a:pt x="13425" y="10452"/>
                </a:lnTo>
                <a:lnTo>
                  <a:pt x="13430" y="10426"/>
                </a:lnTo>
                <a:lnTo>
                  <a:pt x="13425" y="10392"/>
                </a:lnTo>
                <a:lnTo>
                  <a:pt x="13387" y="10358"/>
                </a:lnTo>
                <a:lnTo>
                  <a:pt x="13377" y="10330"/>
                </a:lnTo>
                <a:lnTo>
                  <a:pt x="13351" y="10308"/>
                </a:lnTo>
                <a:lnTo>
                  <a:pt x="13329" y="10233"/>
                </a:lnTo>
                <a:lnTo>
                  <a:pt x="13307" y="10171"/>
                </a:lnTo>
                <a:lnTo>
                  <a:pt x="13314" y="10151"/>
                </a:lnTo>
                <a:lnTo>
                  <a:pt x="13302" y="10108"/>
                </a:lnTo>
                <a:lnTo>
                  <a:pt x="13341" y="10117"/>
                </a:lnTo>
                <a:lnTo>
                  <a:pt x="13361" y="10083"/>
                </a:lnTo>
                <a:lnTo>
                  <a:pt x="13399" y="10108"/>
                </a:lnTo>
                <a:lnTo>
                  <a:pt x="13430" y="10096"/>
                </a:lnTo>
                <a:lnTo>
                  <a:pt x="13479" y="10220"/>
                </a:lnTo>
                <a:lnTo>
                  <a:pt x="13515" y="10302"/>
                </a:lnTo>
                <a:lnTo>
                  <a:pt x="13573" y="10330"/>
                </a:lnTo>
                <a:lnTo>
                  <a:pt x="13633" y="10392"/>
                </a:lnTo>
                <a:lnTo>
                  <a:pt x="13701" y="10418"/>
                </a:lnTo>
                <a:lnTo>
                  <a:pt x="13760" y="10377"/>
                </a:lnTo>
                <a:lnTo>
                  <a:pt x="13803" y="10364"/>
                </a:lnTo>
                <a:lnTo>
                  <a:pt x="13829" y="10377"/>
                </a:lnTo>
                <a:lnTo>
                  <a:pt x="13856" y="10480"/>
                </a:lnTo>
                <a:lnTo>
                  <a:pt x="13919" y="10495"/>
                </a:lnTo>
                <a:lnTo>
                  <a:pt x="13984" y="10514"/>
                </a:lnTo>
                <a:lnTo>
                  <a:pt x="14095" y="10542"/>
                </a:lnTo>
                <a:lnTo>
                  <a:pt x="14175" y="10529"/>
                </a:lnTo>
                <a:lnTo>
                  <a:pt x="14271" y="10529"/>
                </a:lnTo>
                <a:lnTo>
                  <a:pt x="14378" y="10514"/>
                </a:lnTo>
                <a:lnTo>
                  <a:pt x="14419" y="10577"/>
                </a:lnTo>
                <a:lnTo>
                  <a:pt x="14436" y="10639"/>
                </a:lnTo>
                <a:lnTo>
                  <a:pt x="14478" y="10658"/>
                </a:lnTo>
                <a:lnTo>
                  <a:pt x="14547" y="10727"/>
                </a:lnTo>
                <a:lnTo>
                  <a:pt x="14564" y="10761"/>
                </a:lnTo>
                <a:lnTo>
                  <a:pt x="14537" y="10789"/>
                </a:lnTo>
                <a:lnTo>
                  <a:pt x="14611" y="10886"/>
                </a:lnTo>
                <a:lnTo>
                  <a:pt x="14654" y="10892"/>
                </a:lnTo>
                <a:lnTo>
                  <a:pt x="14739" y="10845"/>
                </a:lnTo>
                <a:lnTo>
                  <a:pt x="14750" y="10920"/>
                </a:lnTo>
                <a:lnTo>
                  <a:pt x="14750" y="11017"/>
                </a:lnTo>
                <a:lnTo>
                  <a:pt x="14765" y="11120"/>
                </a:lnTo>
                <a:lnTo>
                  <a:pt x="14792" y="11270"/>
                </a:lnTo>
                <a:lnTo>
                  <a:pt x="14845" y="11380"/>
                </a:lnTo>
                <a:lnTo>
                  <a:pt x="14857" y="11429"/>
                </a:lnTo>
                <a:lnTo>
                  <a:pt x="14872" y="11526"/>
                </a:lnTo>
                <a:lnTo>
                  <a:pt x="14903" y="11601"/>
                </a:lnTo>
                <a:lnTo>
                  <a:pt x="14925" y="11635"/>
                </a:lnTo>
                <a:lnTo>
                  <a:pt x="14946" y="11711"/>
                </a:lnTo>
                <a:lnTo>
                  <a:pt x="14973" y="11814"/>
                </a:lnTo>
                <a:lnTo>
                  <a:pt x="15026" y="11882"/>
                </a:lnTo>
                <a:lnTo>
                  <a:pt x="15048" y="11861"/>
                </a:lnTo>
                <a:lnTo>
                  <a:pt x="15069" y="11814"/>
                </a:lnTo>
                <a:lnTo>
                  <a:pt x="15122" y="11792"/>
                </a:lnTo>
                <a:lnTo>
                  <a:pt x="15106" y="11766"/>
                </a:lnTo>
                <a:lnTo>
                  <a:pt x="15132" y="11711"/>
                </a:lnTo>
                <a:lnTo>
                  <a:pt x="15164" y="11704"/>
                </a:lnTo>
                <a:lnTo>
                  <a:pt x="15164" y="11573"/>
                </a:lnTo>
                <a:lnTo>
                  <a:pt x="15191" y="11498"/>
                </a:lnTo>
                <a:lnTo>
                  <a:pt x="15186" y="11436"/>
                </a:lnTo>
                <a:lnTo>
                  <a:pt x="15176" y="11333"/>
                </a:lnTo>
                <a:lnTo>
                  <a:pt x="15191" y="11270"/>
                </a:lnTo>
                <a:lnTo>
                  <a:pt x="15217" y="11264"/>
                </a:lnTo>
                <a:lnTo>
                  <a:pt x="15270" y="11236"/>
                </a:lnTo>
                <a:lnTo>
                  <a:pt x="15297" y="11217"/>
                </a:lnTo>
                <a:lnTo>
                  <a:pt x="15297" y="11182"/>
                </a:lnTo>
                <a:lnTo>
                  <a:pt x="15355" y="11133"/>
                </a:lnTo>
                <a:lnTo>
                  <a:pt x="15398" y="11086"/>
                </a:lnTo>
                <a:lnTo>
                  <a:pt x="15462" y="10989"/>
                </a:lnTo>
                <a:lnTo>
                  <a:pt x="15548" y="10933"/>
                </a:lnTo>
                <a:lnTo>
                  <a:pt x="15580" y="10886"/>
                </a:lnTo>
                <a:lnTo>
                  <a:pt x="15575" y="10824"/>
                </a:lnTo>
                <a:lnTo>
                  <a:pt x="15648" y="10811"/>
                </a:lnTo>
                <a:lnTo>
                  <a:pt x="15686" y="10811"/>
                </a:lnTo>
                <a:lnTo>
                  <a:pt x="15696" y="10783"/>
                </a:lnTo>
                <a:lnTo>
                  <a:pt x="15718" y="10789"/>
                </a:lnTo>
                <a:lnTo>
                  <a:pt x="15734" y="10796"/>
                </a:lnTo>
                <a:lnTo>
                  <a:pt x="15744" y="10783"/>
                </a:lnTo>
                <a:lnTo>
                  <a:pt x="15771" y="10796"/>
                </a:lnTo>
                <a:lnTo>
                  <a:pt x="15787" y="10748"/>
                </a:lnTo>
                <a:lnTo>
                  <a:pt x="15781" y="10714"/>
                </a:lnTo>
                <a:lnTo>
                  <a:pt x="15834" y="10714"/>
                </a:lnTo>
                <a:lnTo>
                  <a:pt x="15861" y="10761"/>
                </a:lnTo>
                <a:lnTo>
                  <a:pt x="15872" y="10804"/>
                </a:lnTo>
                <a:lnTo>
                  <a:pt x="15877" y="10845"/>
                </a:lnTo>
                <a:lnTo>
                  <a:pt x="15894" y="10886"/>
                </a:lnTo>
                <a:lnTo>
                  <a:pt x="15935" y="10948"/>
                </a:lnTo>
                <a:lnTo>
                  <a:pt x="15967" y="10955"/>
                </a:lnTo>
                <a:lnTo>
                  <a:pt x="15962" y="10983"/>
                </a:lnTo>
                <a:lnTo>
                  <a:pt x="16010" y="11071"/>
                </a:lnTo>
                <a:lnTo>
                  <a:pt x="16020" y="11148"/>
                </a:lnTo>
                <a:lnTo>
                  <a:pt x="16000" y="11242"/>
                </a:lnTo>
                <a:lnTo>
                  <a:pt x="16037" y="11264"/>
                </a:lnTo>
                <a:lnTo>
                  <a:pt x="16068" y="11230"/>
                </a:lnTo>
                <a:lnTo>
                  <a:pt x="16133" y="11174"/>
                </a:lnTo>
                <a:lnTo>
                  <a:pt x="16170" y="11133"/>
                </a:lnTo>
                <a:lnTo>
                  <a:pt x="16196" y="11195"/>
                </a:lnTo>
                <a:lnTo>
                  <a:pt x="16206" y="11292"/>
                </a:lnTo>
                <a:lnTo>
                  <a:pt x="16228" y="11380"/>
                </a:lnTo>
                <a:lnTo>
                  <a:pt x="16249" y="11423"/>
                </a:lnTo>
                <a:lnTo>
                  <a:pt x="16244" y="11504"/>
                </a:lnTo>
                <a:lnTo>
                  <a:pt x="16266" y="11552"/>
                </a:lnTo>
                <a:lnTo>
                  <a:pt x="16249" y="11614"/>
                </a:lnTo>
                <a:lnTo>
                  <a:pt x="16254" y="11670"/>
                </a:lnTo>
                <a:lnTo>
                  <a:pt x="16239" y="11745"/>
                </a:lnTo>
                <a:lnTo>
                  <a:pt x="16233" y="11792"/>
                </a:lnTo>
                <a:lnTo>
                  <a:pt x="16244" y="11835"/>
                </a:lnTo>
                <a:lnTo>
                  <a:pt x="16254" y="11792"/>
                </a:lnTo>
                <a:lnTo>
                  <a:pt x="16281" y="11827"/>
                </a:lnTo>
                <a:lnTo>
                  <a:pt x="16313" y="11869"/>
                </a:lnTo>
                <a:lnTo>
                  <a:pt x="16324" y="11904"/>
                </a:lnTo>
                <a:lnTo>
                  <a:pt x="16346" y="11930"/>
                </a:lnTo>
                <a:lnTo>
                  <a:pt x="16356" y="11964"/>
                </a:lnTo>
                <a:lnTo>
                  <a:pt x="16351" y="12020"/>
                </a:lnTo>
                <a:lnTo>
                  <a:pt x="16372" y="12061"/>
                </a:lnTo>
                <a:lnTo>
                  <a:pt x="16382" y="12123"/>
                </a:lnTo>
                <a:lnTo>
                  <a:pt x="16414" y="12170"/>
                </a:lnTo>
                <a:lnTo>
                  <a:pt x="16419" y="12213"/>
                </a:lnTo>
                <a:lnTo>
                  <a:pt x="16489" y="12273"/>
                </a:lnTo>
                <a:lnTo>
                  <a:pt x="16542" y="12329"/>
                </a:lnTo>
                <a:lnTo>
                  <a:pt x="16585" y="12323"/>
                </a:lnTo>
                <a:lnTo>
                  <a:pt x="16585" y="12295"/>
                </a:lnTo>
                <a:lnTo>
                  <a:pt x="16564" y="12226"/>
                </a:lnTo>
                <a:lnTo>
                  <a:pt x="16542" y="12204"/>
                </a:lnTo>
                <a:lnTo>
                  <a:pt x="16537" y="12164"/>
                </a:lnTo>
                <a:lnTo>
                  <a:pt x="16532" y="12136"/>
                </a:lnTo>
                <a:lnTo>
                  <a:pt x="16537" y="12101"/>
                </a:lnTo>
                <a:lnTo>
                  <a:pt x="16532" y="12054"/>
                </a:lnTo>
                <a:lnTo>
                  <a:pt x="16505" y="12007"/>
                </a:lnTo>
                <a:lnTo>
                  <a:pt x="16472" y="11958"/>
                </a:lnTo>
                <a:lnTo>
                  <a:pt x="16457" y="11951"/>
                </a:lnTo>
                <a:lnTo>
                  <a:pt x="16426" y="11910"/>
                </a:lnTo>
                <a:lnTo>
                  <a:pt x="16387" y="11904"/>
                </a:lnTo>
                <a:lnTo>
                  <a:pt x="16356" y="11861"/>
                </a:lnTo>
                <a:lnTo>
                  <a:pt x="16346" y="11792"/>
                </a:lnTo>
                <a:lnTo>
                  <a:pt x="16324" y="11723"/>
                </a:lnTo>
                <a:lnTo>
                  <a:pt x="16286" y="11723"/>
                </a:lnTo>
                <a:lnTo>
                  <a:pt x="16281" y="11670"/>
                </a:lnTo>
                <a:lnTo>
                  <a:pt x="16303" y="11601"/>
                </a:lnTo>
                <a:lnTo>
                  <a:pt x="16334" y="11492"/>
                </a:lnTo>
                <a:lnTo>
                  <a:pt x="16339" y="11408"/>
                </a:lnTo>
                <a:lnTo>
                  <a:pt x="16392" y="11408"/>
                </a:lnTo>
                <a:lnTo>
                  <a:pt x="16382" y="11470"/>
                </a:lnTo>
                <a:lnTo>
                  <a:pt x="16431" y="11470"/>
                </a:lnTo>
                <a:lnTo>
                  <a:pt x="16484" y="11504"/>
                </a:lnTo>
                <a:lnTo>
                  <a:pt x="16515" y="11586"/>
                </a:lnTo>
                <a:lnTo>
                  <a:pt x="16537" y="11629"/>
                </a:lnTo>
                <a:lnTo>
                  <a:pt x="16585" y="11642"/>
                </a:lnTo>
                <a:lnTo>
                  <a:pt x="16627" y="11683"/>
                </a:lnTo>
                <a:lnTo>
                  <a:pt x="16612" y="11732"/>
                </a:lnTo>
                <a:lnTo>
                  <a:pt x="16632" y="11779"/>
                </a:lnTo>
                <a:lnTo>
                  <a:pt x="16707" y="11711"/>
                </a:lnTo>
                <a:lnTo>
                  <a:pt x="16755" y="11648"/>
                </a:lnTo>
                <a:lnTo>
                  <a:pt x="16825" y="11601"/>
                </a:lnTo>
                <a:lnTo>
                  <a:pt x="16871" y="11552"/>
                </a:lnTo>
                <a:lnTo>
                  <a:pt x="16878" y="11414"/>
                </a:lnTo>
                <a:lnTo>
                  <a:pt x="16851" y="11270"/>
                </a:lnTo>
                <a:lnTo>
                  <a:pt x="16813" y="11208"/>
                </a:lnTo>
                <a:lnTo>
                  <a:pt x="16760" y="11161"/>
                </a:lnTo>
                <a:lnTo>
                  <a:pt x="16707" y="11058"/>
                </a:lnTo>
                <a:lnTo>
                  <a:pt x="16665" y="10976"/>
                </a:lnTo>
                <a:lnTo>
                  <a:pt x="16675" y="10920"/>
                </a:lnTo>
                <a:lnTo>
                  <a:pt x="16723" y="10845"/>
                </a:lnTo>
                <a:lnTo>
                  <a:pt x="16803" y="10776"/>
                </a:lnTo>
                <a:lnTo>
                  <a:pt x="16830" y="10761"/>
                </a:lnTo>
                <a:lnTo>
                  <a:pt x="16909" y="10789"/>
                </a:lnTo>
                <a:lnTo>
                  <a:pt x="16893" y="10824"/>
                </a:lnTo>
                <a:lnTo>
                  <a:pt x="16909" y="10879"/>
                </a:lnTo>
                <a:lnTo>
                  <a:pt x="16941" y="10873"/>
                </a:lnTo>
                <a:lnTo>
                  <a:pt x="16963" y="10789"/>
                </a:lnTo>
                <a:lnTo>
                  <a:pt x="17026" y="10776"/>
                </a:lnTo>
                <a:lnTo>
                  <a:pt x="17105" y="10736"/>
                </a:lnTo>
                <a:lnTo>
                  <a:pt x="17137" y="10693"/>
                </a:lnTo>
                <a:lnTo>
                  <a:pt x="17159" y="10721"/>
                </a:lnTo>
                <a:lnTo>
                  <a:pt x="17197" y="10686"/>
                </a:lnTo>
                <a:lnTo>
                  <a:pt x="17260" y="10680"/>
                </a:lnTo>
                <a:lnTo>
                  <a:pt x="17340" y="10611"/>
                </a:lnTo>
                <a:lnTo>
                  <a:pt x="17420" y="10536"/>
                </a:lnTo>
                <a:lnTo>
                  <a:pt x="17473" y="10439"/>
                </a:lnTo>
                <a:lnTo>
                  <a:pt x="17521" y="10330"/>
                </a:lnTo>
                <a:lnTo>
                  <a:pt x="17563" y="10239"/>
                </a:lnTo>
                <a:lnTo>
                  <a:pt x="17596" y="10233"/>
                </a:lnTo>
                <a:lnTo>
                  <a:pt x="17611" y="10164"/>
                </a:lnTo>
                <a:lnTo>
                  <a:pt x="17622" y="10096"/>
                </a:lnTo>
                <a:lnTo>
                  <a:pt x="17589" y="10068"/>
                </a:lnTo>
                <a:lnTo>
                  <a:pt x="17574" y="10020"/>
                </a:lnTo>
                <a:lnTo>
                  <a:pt x="17611" y="9999"/>
                </a:lnTo>
                <a:lnTo>
                  <a:pt x="17611" y="9937"/>
                </a:lnTo>
                <a:lnTo>
                  <a:pt x="17574" y="9868"/>
                </a:lnTo>
                <a:lnTo>
                  <a:pt x="17536" y="9786"/>
                </a:lnTo>
                <a:lnTo>
                  <a:pt x="17516" y="9696"/>
                </a:lnTo>
                <a:lnTo>
                  <a:pt x="17451" y="9649"/>
                </a:lnTo>
                <a:lnTo>
                  <a:pt x="17483" y="9587"/>
                </a:lnTo>
                <a:lnTo>
                  <a:pt x="17543" y="9539"/>
                </a:lnTo>
                <a:lnTo>
                  <a:pt x="17569" y="9490"/>
                </a:lnTo>
                <a:lnTo>
                  <a:pt x="17654" y="9464"/>
                </a:lnTo>
                <a:lnTo>
                  <a:pt x="17642" y="9415"/>
                </a:lnTo>
                <a:lnTo>
                  <a:pt x="17606" y="9415"/>
                </a:lnTo>
                <a:lnTo>
                  <a:pt x="17553" y="9380"/>
                </a:lnTo>
                <a:lnTo>
                  <a:pt x="17489" y="9449"/>
                </a:lnTo>
                <a:lnTo>
                  <a:pt x="17441" y="9421"/>
                </a:lnTo>
                <a:lnTo>
                  <a:pt x="17441" y="9380"/>
                </a:lnTo>
                <a:lnTo>
                  <a:pt x="17393" y="9368"/>
                </a:lnTo>
                <a:lnTo>
                  <a:pt x="17361" y="9305"/>
                </a:lnTo>
                <a:lnTo>
                  <a:pt x="17393" y="9258"/>
                </a:lnTo>
                <a:lnTo>
                  <a:pt x="17451" y="9249"/>
                </a:lnTo>
                <a:lnTo>
                  <a:pt x="17489" y="9189"/>
                </a:lnTo>
                <a:lnTo>
                  <a:pt x="17553" y="9121"/>
                </a:lnTo>
                <a:lnTo>
                  <a:pt x="17606" y="9086"/>
                </a:lnTo>
                <a:lnTo>
                  <a:pt x="17637" y="9140"/>
                </a:lnTo>
                <a:lnTo>
                  <a:pt x="17589" y="9209"/>
                </a:lnTo>
                <a:lnTo>
                  <a:pt x="17601" y="9249"/>
                </a:lnTo>
                <a:lnTo>
                  <a:pt x="17569" y="9299"/>
                </a:lnTo>
                <a:lnTo>
                  <a:pt x="17632" y="9271"/>
                </a:lnTo>
                <a:lnTo>
                  <a:pt x="17659" y="9196"/>
                </a:lnTo>
                <a:lnTo>
                  <a:pt x="17739" y="9168"/>
                </a:lnTo>
                <a:lnTo>
                  <a:pt x="17765" y="9196"/>
                </a:lnTo>
                <a:lnTo>
                  <a:pt x="17797" y="9209"/>
                </a:lnTo>
                <a:lnTo>
                  <a:pt x="17802" y="9224"/>
                </a:lnTo>
                <a:lnTo>
                  <a:pt x="17787" y="9277"/>
                </a:lnTo>
                <a:lnTo>
                  <a:pt x="17792" y="9299"/>
                </a:lnTo>
                <a:lnTo>
                  <a:pt x="17775" y="9312"/>
                </a:lnTo>
                <a:lnTo>
                  <a:pt x="17760" y="9353"/>
                </a:lnTo>
                <a:lnTo>
                  <a:pt x="17775" y="9368"/>
                </a:lnTo>
                <a:lnTo>
                  <a:pt x="17792" y="9374"/>
                </a:lnTo>
                <a:lnTo>
                  <a:pt x="17792" y="9396"/>
                </a:lnTo>
                <a:lnTo>
                  <a:pt x="17809" y="9387"/>
                </a:lnTo>
                <a:lnTo>
                  <a:pt x="17814" y="9368"/>
                </a:lnTo>
                <a:lnTo>
                  <a:pt x="17840" y="9387"/>
                </a:lnTo>
                <a:lnTo>
                  <a:pt x="17882" y="9471"/>
                </a:lnTo>
                <a:lnTo>
                  <a:pt x="17840" y="9484"/>
                </a:lnTo>
                <a:lnTo>
                  <a:pt x="17867" y="9580"/>
                </a:lnTo>
                <a:lnTo>
                  <a:pt x="17855" y="9649"/>
                </a:lnTo>
                <a:lnTo>
                  <a:pt x="17862" y="9696"/>
                </a:lnTo>
                <a:lnTo>
                  <a:pt x="17915" y="9690"/>
                </a:lnTo>
                <a:lnTo>
                  <a:pt x="17961" y="9649"/>
                </a:lnTo>
                <a:lnTo>
                  <a:pt x="18015" y="9627"/>
                </a:lnTo>
                <a:lnTo>
                  <a:pt x="18036" y="9580"/>
                </a:lnTo>
                <a:lnTo>
                  <a:pt x="18036" y="9471"/>
                </a:lnTo>
                <a:lnTo>
                  <a:pt x="18021" y="9408"/>
                </a:lnTo>
                <a:lnTo>
                  <a:pt x="17973" y="9299"/>
                </a:lnTo>
                <a:lnTo>
                  <a:pt x="17942" y="9258"/>
                </a:lnTo>
                <a:lnTo>
                  <a:pt x="17920" y="9243"/>
                </a:lnTo>
                <a:lnTo>
                  <a:pt x="17925" y="9230"/>
                </a:lnTo>
                <a:lnTo>
                  <a:pt x="17925" y="9189"/>
                </a:lnTo>
                <a:lnTo>
                  <a:pt x="17952" y="9161"/>
                </a:lnTo>
                <a:lnTo>
                  <a:pt x="17988" y="9146"/>
                </a:lnTo>
                <a:lnTo>
                  <a:pt x="18010" y="9121"/>
                </a:lnTo>
                <a:lnTo>
                  <a:pt x="18021" y="9099"/>
                </a:lnTo>
                <a:lnTo>
                  <a:pt x="18053" y="9078"/>
                </a:lnTo>
                <a:lnTo>
                  <a:pt x="18053" y="9009"/>
                </a:lnTo>
                <a:lnTo>
                  <a:pt x="18068" y="8975"/>
                </a:lnTo>
                <a:lnTo>
                  <a:pt x="18094" y="8940"/>
                </a:lnTo>
                <a:lnTo>
                  <a:pt x="18116" y="8949"/>
                </a:lnTo>
                <a:lnTo>
                  <a:pt x="18128" y="8914"/>
                </a:lnTo>
                <a:lnTo>
                  <a:pt x="18207" y="8837"/>
                </a:lnTo>
                <a:lnTo>
                  <a:pt x="18244" y="8887"/>
                </a:lnTo>
                <a:lnTo>
                  <a:pt x="18281" y="8887"/>
                </a:lnTo>
                <a:lnTo>
                  <a:pt x="18360" y="8824"/>
                </a:lnTo>
                <a:lnTo>
                  <a:pt x="18399" y="8762"/>
                </a:lnTo>
                <a:lnTo>
                  <a:pt x="18478" y="8640"/>
                </a:lnTo>
                <a:lnTo>
                  <a:pt x="18558" y="8515"/>
                </a:lnTo>
                <a:lnTo>
                  <a:pt x="18580" y="8440"/>
                </a:lnTo>
                <a:lnTo>
                  <a:pt x="18670" y="8274"/>
                </a:lnTo>
                <a:lnTo>
                  <a:pt x="18696" y="8090"/>
                </a:lnTo>
                <a:lnTo>
                  <a:pt x="18701" y="7944"/>
                </a:lnTo>
                <a:lnTo>
                  <a:pt x="18749" y="7821"/>
                </a:lnTo>
                <a:lnTo>
                  <a:pt x="18749" y="7718"/>
                </a:lnTo>
                <a:lnTo>
                  <a:pt x="18665" y="7581"/>
                </a:lnTo>
                <a:lnTo>
                  <a:pt x="18600" y="7574"/>
                </a:lnTo>
                <a:lnTo>
                  <a:pt x="18563" y="7635"/>
                </a:lnTo>
                <a:lnTo>
                  <a:pt x="18505" y="7609"/>
                </a:lnTo>
                <a:lnTo>
                  <a:pt x="18478" y="7525"/>
                </a:lnTo>
                <a:lnTo>
                  <a:pt x="18387" y="7512"/>
                </a:lnTo>
                <a:lnTo>
                  <a:pt x="18611" y="7196"/>
                </a:lnTo>
                <a:lnTo>
                  <a:pt x="18803" y="6922"/>
                </a:lnTo>
                <a:lnTo>
                  <a:pt x="18994" y="6879"/>
                </a:lnTo>
                <a:lnTo>
                  <a:pt x="19175" y="6907"/>
                </a:lnTo>
                <a:lnTo>
                  <a:pt x="19250" y="6831"/>
                </a:lnTo>
                <a:lnTo>
                  <a:pt x="19339" y="6853"/>
                </a:lnTo>
                <a:lnTo>
                  <a:pt x="19334" y="6956"/>
                </a:lnTo>
                <a:lnTo>
                  <a:pt x="19424" y="6941"/>
                </a:lnTo>
                <a:lnTo>
                  <a:pt x="19552" y="6900"/>
                </a:lnTo>
                <a:lnTo>
                  <a:pt x="19504" y="6810"/>
                </a:lnTo>
                <a:lnTo>
                  <a:pt x="19649" y="6556"/>
                </a:lnTo>
                <a:lnTo>
                  <a:pt x="19797" y="6501"/>
                </a:lnTo>
                <a:lnTo>
                  <a:pt x="19845" y="6694"/>
                </a:lnTo>
                <a:lnTo>
                  <a:pt x="19994" y="6522"/>
                </a:lnTo>
                <a:lnTo>
                  <a:pt x="20031" y="6391"/>
                </a:lnTo>
                <a:lnTo>
                  <a:pt x="20101" y="6378"/>
                </a:lnTo>
                <a:lnTo>
                  <a:pt x="20053" y="6604"/>
                </a:lnTo>
                <a:lnTo>
                  <a:pt x="19946" y="6728"/>
                </a:lnTo>
                <a:lnTo>
                  <a:pt x="19845" y="6879"/>
                </a:lnTo>
                <a:lnTo>
                  <a:pt x="19738" y="7065"/>
                </a:lnTo>
                <a:lnTo>
                  <a:pt x="19649" y="7100"/>
                </a:lnTo>
                <a:lnTo>
                  <a:pt x="19644" y="7169"/>
                </a:lnTo>
                <a:lnTo>
                  <a:pt x="19595" y="7250"/>
                </a:lnTo>
                <a:lnTo>
                  <a:pt x="19569" y="7437"/>
                </a:lnTo>
                <a:lnTo>
                  <a:pt x="19600" y="7725"/>
                </a:lnTo>
                <a:lnTo>
                  <a:pt x="19627" y="7903"/>
                </a:lnTo>
                <a:lnTo>
                  <a:pt x="19649" y="7987"/>
                </a:lnTo>
                <a:lnTo>
                  <a:pt x="19733" y="7875"/>
                </a:lnTo>
                <a:lnTo>
                  <a:pt x="19750" y="7753"/>
                </a:lnTo>
                <a:lnTo>
                  <a:pt x="19835" y="7725"/>
                </a:lnTo>
                <a:lnTo>
                  <a:pt x="19856" y="7581"/>
                </a:lnTo>
                <a:lnTo>
                  <a:pt x="19956" y="7512"/>
                </a:lnTo>
                <a:lnTo>
                  <a:pt x="19930" y="7456"/>
                </a:lnTo>
                <a:lnTo>
                  <a:pt x="19956" y="7347"/>
                </a:lnTo>
                <a:lnTo>
                  <a:pt x="20009" y="7340"/>
                </a:lnTo>
                <a:lnTo>
                  <a:pt x="20016" y="7141"/>
                </a:lnTo>
                <a:lnTo>
                  <a:pt x="19951" y="7106"/>
                </a:lnTo>
                <a:lnTo>
                  <a:pt x="19951" y="7050"/>
                </a:lnTo>
                <a:lnTo>
                  <a:pt x="20021" y="6913"/>
                </a:lnTo>
                <a:lnTo>
                  <a:pt x="20043" y="6818"/>
                </a:lnTo>
                <a:lnTo>
                  <a:pt x="20122" y="6838"/>
                </a:lnTo>
                <a:lnTo>
                  <a:pt x="20180" y="6776"/>
                </a:lnTo>
                <a:lnTo>
                  <a:pt x="20207" y="6831"/>
                </a:lnTo>
                <a:lnTo>
                  <a:pt x="20362" y="6715"/>
                </a:lnTo>
                <a:lnTo>
                  <a:pt x="20446" y="6818"/>
                </a:lnTo>
                <a:lnTo>
                  <a:pt x="20468" y="6750"/>
                </a:lnTo>
                <a:lnTo>
                  <a:pt x="20553" y="6653"/>
                </a:lnTo>
                <a:lnTo>
                  <a:pt x="20643" y="6544"/>
                </a:lnTo>
                <a:lnTo>
                  <a:pt x="20696" y="6522"/>
                </a:lnTo>
                <a:lnTo>
                  <a:pt x="20860" y="6398"/>
                </a:lnTo>
                <a:lnTo>
                  <a:pt x="20967" y="6432"/>
                </a:lnTo>
                <a:lnTo>
                  <a:pt x="20983" y="6391"/>
                </a:lnTo>
                <a:lnTo>
                  <a:pt x="20978" y="6322"/>
                </a:lnTo>
                <a:lnTo>
                  <a:pt x="20952" y="6275"/>
                </a:lnTo>
                <a:lnTo>
                  <a:pt x="20914" y="6138"/>
                </a:lnTo>
                <a:lnTo>
                  <a:pt x="20860" y="6047"/>
                </a:lnTo>
                <a:lnTo>
                  <a:pt x="20935" y="6063"/>
                </a:lnTo>
                <a:lnTo>
                  <a:pt x="21010" y="5985"/>
                </a:lnTo>
                <a:lnTo>
                  <a:pt x="21042" y="5910"/>
                </a:lnTo>
                <a:lnTo>
                  <a:pt x="21015" y="5824"/>
                </a:lnTo>
                <a:lnTo>
                  <a:pt x="21015" y="5822"/>
                </a:lnTo>
                <a:lnTo>
                  <a:pt x="21017" y="5822"/>
                </a:lnTo>
                <a:lnTo>
                  <a:pt x="21085" y="5779"/>
                </a:lnTo>
                <a:lnTo>
                  <a:pt x="21073" y="5848"/>
                </a:lnTo>
                <a:lnTo>
                  <a:pt x="21106" y="5910"/>
                </a:lnTo>
                <a:lnTo>
                  <a:pt x="21174" y="5891"/>
                </a:lnTo>
                <a:lnTo>
                  <a:pt x="21233" y="5916"/>
                </a:lnTo>
                <a:lnTo>
                  <a:pt x="21244" y="6000"/>
                </a:lnTo>
                <a:lnTo>
                  <a:pt x="21324" y="6047"/>
                </a:lnTo>
                <a:lnTo>
                  <a:pt x="21366" y="6110"/>
                </a:lnTo>
                <a:lnTo>
                  <a:pt x="21419" y="6116"/>
                </a:lnTo>
                <a:lnTo>
                  <a:pt x="21445" y="6075"/>
                </a:lnTo>
                <a:lnTo>
                  <a:pt x="21445" y="5904"/>
                </a:lnTo>
                <a:lnTo>
                  <a:pt x="21542" y="5882"/>
                </a:lnTo>
                <a:lnTo>
                  <a:pt x="21600" y="5807"/>
                </a:lnTo>
                <a:lnTo>
                  <a:pt x="21484" y="5629"/>
                </a:lnTo>
                <a:lnTo>
                  <a:pt x="21329" y="5601"/>
                </a:lnTo>
                <a:lnTo>
                  <a:pt x="21339" y="5738"/>
                </a:lnTo>
                <a:lnTo>
                  <a:pt x="21302" y="5691"/>
                </a:lnTo>
                <a:lnTo>
                  <a:pt x="21307" y="5573"/>
                </a:lnTo>
                <a:lnTo>
                  <a:pt x="21153" y="5375"/>
                </a:lnTo>
                <a:lnTo>
                  <a:pt x="21037" y="5246"/>
                </a:lnTo>
                <a:lnTo>
                  <a:pt x="21037" y="5244"/>
                </a:lnTo>
                <a:lnTo>
                  <a:pt x="20957" y="5154"/>
                </a:lnTo>
                <a:lnTo>
                  <a:pt x="20787" y="5051"/>
                </a:lnTo>
                <a:lnTo>
                  <a:pt x="20664" y="5066"/>
                </a:lnTo>
                <a:lnTo>
                  <a:pt x="20478" y="5004"/>
                </a:lnTo>
                <a:lnTo>
                  <a:pt x="20451" y="5100"/>
                </a:lnTo>
                <a:lnTo>
                  <a:pt x="20500" y="5238"/>
                </a:lnTo>
                <a:lnTo>
                  <a:pt x="20425" y="5307"/>
                </a:lnTo>
                <a:lnTo>
                  <a:pt x="20323" y="5120"/>
                </a:lnTo>
                <a:lnTo>
                  <a:pt x="20212" y="5141"/>
                </a:lnTo>
                <a:lnTo>
                  <a:pt x="20101" y="5100"/>
                </a:lnTo>
                <a:lnTo>
                  <a:pt x="19999" y="5107"/>
                </a:lnTo>
                <a:lnTo>
                  <a:pt x="19920" y="5148"/>
                </a:lnTo>
                <a:lnTo>
                  <a:pt x="19845" y="5085"/>
                </a:lnTo>
                <a:lnTo>
                  <a:pt x="19850" y="4920"/>
                </a:lnTo>
                <a:lnTo>
                  <a:pt x="19803" y="4826"/>
                </a:lnTo>
                <a:lnTo>
                  <a:pt x="19685" y="4783"/>
                </a:lnTo>
                <a:lnTo>
                  <a:pt x="19451" y="4826"/>
                </a:lnTo>
                <a:lnTo>
                  <a:pt x="19298" y="4645"/>
                </a:lnTo>
                <a:lnTo>
                  <a:pt x="19250" y="4501"/>
                </a:lnTo>
                <a:lnTo>
                  <a:pt x="18723" y="4336"/>
                </a:lnTo>
                <a:lnTo>
                  <a:pt x="18648" y="4448"/>
                </a:lnTo>
                <a:lnTo>
                  <a:pt x="18691" y="4673"/>
                </a:lnTo>
                <a:lnTo>
                  <a:pt x="18595" y="4639"/>
                </a:lnTo>
                <a:lnTo>
                  <a:pt x="18553" y="4707"/>
                </a:lnTo>
                <a:lnTo>
                  <a:pt x="18440" y="4632"/>
                </a:lnTo>
                <a:lnTo>
                  <a:pt x="18340" y="4695"/>
                </a:lnTo>
                <a:lnTo>
                  <a:pt x="18244" y="4585"/>
                </a:lnTo>
                <a:lnTo>
                  <a:pt x="18186" y="4832"/>
                </a:lnTo>
                <a:lnTo>
                  <a:pt x="18094" y="4735"/>
                </a:lnTo>
                <a:lnTo>
                  <a:pt x="18021" y="4551"/>
                </a:lnTo>
                <a:lnTo>
                  <a:pt x="18053" y="4448"/>
                </a:lnTo>
                <a:lnTo>
                  <a:pt x="18026" y="4282"/>
                </a:lnTo>
                <a:lnTo>
                  <a:pt x="17930" y="4145"/>
                </a:lnTo>
                <a:lnTo>
                  <a:pt x="17835" y="4145"/>
                </a:lnTo>
                <a:lnTo>
                  <a:pt x="17712" y="4095"/>
                </a:lnTo>
                <a:lnTo>
                  <a:pt x="17707" y="4295"/>
                </a:lnTo>
                <a:lnTo>
                  <a:pt x="17463" y="4254"/>
                </a:lnTo>
                <a:lnTo>
                  <a:pt x="17446" y="4130"/>
                </a:lnTo>
                <a:lnTo>
                  <a:pt x="17260" y="4089"/>
                </a:lnTo>
                <a:lnTo>
                  <a:pt x="17164" y="4130"/>
                </a:lnTo>
                <a:lnTo>
                  <a:pt x="17137" y="4198"/>
                </a:lnTo>
                <a:lnTo>
                  <a:pt x="17105" y="4027"/>
                </a:lnTo>
                <a:lnTo>
                  <a:pt x="17052" y="4076"/>
                </a:lnTo>
                <a:lnTo>
                  <a:pt x="16968" y="4007"/>
                </a:lnTo>
                <a:lnTo>
                  <a:pt x="16893" y="3967"/>
                </a:lnTo>
                <a:lnTo>
                  <a:pt x="16936" y="3883"/>
                </a:lnTo>
                <a:lnTo>
                  <a:pt x="17091" y="3726"/>
                </a:lnTo>
                <a:lnTo>
                  <a:pt x="17154" y="3636"/>
                </a:lnTo>
                <a:lnTo>
                  <a:pt x="17207" y="3554"/>
                </a:lnTo>
                <a:lnTo>
                  <a:pt x="17159" y="3436"/>
                </a:lnTo>
                <a:lnTo>
                  <a:pt x="17026" y="3279"/>
                </a:lnTo>
                <a:lnTo>
                  <a:pt x="16856" y="3271"/>
                </a:lnTo>
                <a:lnTo>
                  <a:pt x="16803" y="3354"/>
                </a:lnTo>
                <a:lnTo>
                  <a:pt x="16786" y="3189"/>
                </a:lnTo>
                <a:lnTo>
                  <a:pt x="16653" y="3142"/>
                </a:lnTo>
                <a:lnTo>
                  <a:pt x="16733" y="3058"/>
                </a:lnTo>
                <a:lnTo>
                  <a:pt x="16632" y="2949"/>
                </a:lnTo>
                <a:close/>
                <a:moveTo>
                  <a:pt x="4857" y="3052"/>
                </a:moveTo>
                <a:lnTo>
                  <a:pt x="4835" y="3189"/>
                </a:lnTo>
                <a:lnTo>
                  <a:pt x="4903" y="3292"/>
                </a:lnTo>
                <a:lnTo>
                  <a:pt x="5021" y="3333"/>
                </a:lnTo>
                <a:lnTo>
                  <a:pt x="5080" y="3470"/>
                </a:lnTo>
                <a:lnTo>
                  <a:pt x="5090" y="3623"/>
                </a:lnTo>
                <a:lnTo>
                  <a:pt x="5111" y="3780"/>
                </a:lnTo>
                <a:lnTo>
                  <a:pt x="5266" y="3870"/>
                </a:lnTo>
                <a:lnTo>
                  <a:pt x="5356" y="3904"/>
                </a:lnTo>
                <a:lnTo>
                  <a:pt x="5479" y="3904"/>
                </a:lnTo>
                <a:lnTo>
                  <a:pt x="5643" y="3855"/>
                </a:lnTo>
                <a:lnTo>
                  <a:pt x="5723" y="3889"/>
                </a:lnTo>
                <a:lnTo>
                  <a:pt x="5808" y="3829"/>
                </a:lnTo>
                <a:lnTo>
                  <a:pt x="5846" y="3752"/>
                </a:lnTo>
                <a:lnTo>
                  <a:pt x="5829" y="3636"/>
                </a:lnTo>
                <a:lnTo>
                  <a:pt x="5771" y="3520"/>
                </a:lnTo>
                <a:lnTo>
                  <a:pt x="5675" y="3498"/>
                </a:lnTo>
                <a:lnTo>
                  <a:pt x="5553" y="3526"/>
                </a:lnTo>
                <a:lnTo>
                  <a:pt x="5462" y="3589"/>
                </a:lnTo>
                <a:lnTo>
                  <a:pt x="5377" y="3567"/>
                </a:lnTo>
                <a:lnTo>
                  <a:pt x="5297" y="3554"/>
                </a:lnTo>
                <a:lnTo>
                  <a:pt x="5261" y="3477"/>
                </a:lnTo>
                <a:lnTo>
                  <a:pt x="5196" y="3408"/>
                </a:lnTo>
                <a:lnTo>
                  <a:pt x="5208" y="3292"/>
                </a:lnTo>
                <a:lnTo>
                  <a:pt x="5159" y="3183"/>
                </a:lnTo>
                <a:lnTo>
                  <a:pt x="5043" y="3183"/>
                </a:lnTo>
                <a:lnTo>
                  <a:pt x="4978" y="3080"/>
                </a:lnTo>
                <a:lnTo>
                  <a:pt x="4857" y="3052"/>
                </a:lnTo>
                <a:close/>
                <a:moveTo>
                  <a:pt x="14484" y="3127"/>
                </a:moveTo>
                <a:lnTo>
                  <a:pt x="14366" y="3176"/>
                </a:lnTo>
                <a:lnTo>
                  <a:pt x="14271" y="3292"/>
                </a:lnTo>
                <a:lnTo>
                  <a:pt x="14074" y="3354"/>
                </a:lnTo>
                <a:lnTo>
                  <a:pt x="13883" y="3554"/>
                </a:lnTo>
                <a:lnTo>
                  <a:pt x="13750" y="3711"/>
                </a:lnTo>
                <a:lnTo>
                  <a:pt x="13766" y="3842"/>
                </a:lnTo>
                <a:lnTo>
                  <a:pt x="13627" y="4082"/>
                </a:lnTo>
                <a:lnTo>
                  <a:pt x="13680" y="4117"/>
                </a:lnTo>
                <a:lnTo>
                  <a:pt x="13563" y="4336"/>
                </a:lnTo>
                <a:lnTo>
                  <a:pt x="13568" y="4473"/>
                </a:lnTo>
                <a:lnTo>
                  <a:pt x="13505" y="4529"/>
                </a:lnTo>
                <a:lnTo>
                  <a:pt x="13515" y="4660"/>
                </a:lnTo>
                <a:lnTo>
                  <a:pt x="13622" y="4722"/>
                </a:lnTo>
                <a:lnTo>
                  <a:pt x="13638" y="4826"/>
                </a:lnTo>
                <a:lnTo>
                  <a:pt x="13829" y="4851"/>
                </a:lnTo>
                <a:lnTo>
                  <a:pt x="13861" y="4832"/>
                </a:lnTo>
                <a:lnTo>
                  <a:pt x="13750" y="4639"/>
                </a:lnTo>
                <a:lnTo>
                  <a:pt x="13740" y="4439"/>
                </a:lnTo>
                <a:lnTo>
                  <a:pt x="13829" y="4192"/>
                </a:lnTo>
                <a:lnTo>
                  <a:pt x="13919" y="3932"/>
                </a:lnTo>
                <a:lnTo>
                  <a:pt x="14100" y="3657"/>
                </a:lnTo>
                <a:lnTo>
                  <a:pt x="14276" y="3511"/>
                </a:lnTo>
                <a:lnTo>
                  <a:pt x="14484" y="3361"/>
                </a:lnTo>
                <a:lnTo>
                  <a:pt x="14521" y="3258"/>
                </a:lnTo>
                <a:lnTo>
                  <a:pt x="14484" y="3127"/>
                </a:lnTo>
                <a:close/>
                <a:moveTo>
                  <a:pt x="4106" y="3176"/>
                </a:moveTo>
                <a:lnTo>
                  <a:pt x="4052" y="3299"/>
                </a:lnTo>
                <a:lnTo>
                  <a:pt x="4139" y="3595"/>
                </a:lnTo>
                <a:lnTo>
                  <a:pt x="4037" y="3567"/>
                </a:lnTo>
                <a:lnTo>
                  <a:pt x="3931" y="3389"/>
                </a:lnTo>
                <a:lnTo>
                  <a:pt x="3766" y="3279"/>
                </a:lnTo>
                <a:lnTo>
                  <a:pt x="3713" y="3367"/>
                </a:lnTo>
                <a:lnTo>
                  <a:pt x="3634" y="3670"/>
                </a:lnTo>
                <a:lnTo>
                  <a:pt x="3713" y="3717"/>
                </a:lnTo>
                <a:lnTo>
                  <a:pt x="3979" y="3683"/>
                </a:lnTo>
                <a:lnTo>
                  <a:pt x="3856" y="3814"/>
                </a:lnTo>
                <a:lnTo>
                  <a:pt x="3866" y="3904"/>
                </a:lnTo>
                <a:lnTo>
                  <a:pt x="3953" y="3898"/>
                </a:lnTo>
                <a:lnTo>
                  <a:pt x="4101" y="3773"/>
                </a:lnTo>
                <a:lnTo>
                  <a:pt x="4298" y="3732"/>
                </a:lnTo>
                <a:lnTo>
                  <a:pt x="4335" y="3589"/>
                </a:lnTo>
                <a:lnTo>
                  <a:pt x="4325" y="3443"/>
                </a:lnTo>
                <a:lnTo>
                  <a:pt x="4260" y="3430"/>
                </a:lnTo>
                <a:lnTo>
                  <a:pt x="4212" y="3477"/>
                </a:lnTo>
                <a:lnTo>
                  <a:pt x="4185" y="3367"/>
                </a:lnTo>
                <a:lnTo>
                  <a:pt x="4170" y="3217"/>
                </a:lnTo>
                <a:lnTo>
                  <a:pt x="4106" y="3176"/>
                </a:lnTo>
                <a:close/>
                <a:moveTo>
                  <a:pt x="4755" y="3202"/>
                </a:moveTo>
                <a:lnTo>
                  <a:pt x="4751" y="3245"/>
                </a:lnTo>
                <a:lnTo>
                  <a:pt x="4671" y="3223"/>
                </a:lnTo>
                <a:lnTo>
                  <a:pt x="4579" y="3333"/>
                </a:lnTo>
                <a:lnTo>
                  <a:pt x="4516" y="3327"/>
                </a:lnTo>
                <a:lnTo>
                  <a:pt x="4521" y="3567"/>
                </a:lnTo>
                <a:lnTo>
                  <a:pt x="4618" y="3539"/>
                </a:lnTo>
                <a:lnTo>
                  <a:pt x="4618" y="3717"/>
                </a:lnTo>
                <a:lnTo>
                  <a:pt x="4681" y="3760"/>
                </a:lnTo>
                <a:lnTo>
                  <a:pt x="4777" y="3732"/>
                </a:lnTo>
                <a:lnTo>
                  <a:pt x="4804" y="3511"/>
                </a:lnTo>
                <a:lnTo>
                  <a:pt x="4797" y="3354"/>
                </a:lnTo>
                <a:lnTo>
                  <a:pt x="4755" y="3202"/>
                </a:lnTo>
                <a:close/>
                <a:moveTo>
                  <a:pt x="18606" y="3389"/>
                </a:moveTo>
                <a:lnTo>
                  <a:pt x="18532" y="3451"/>
                </a:lnTo>
                <a:lnTo>
                  <a:pt x="18500" y="3657"/>
                </a:lnTo>
                <a:lnTo>
                  <a:pt x="18616" y="3842"/>
                </a:lnTo>
                <a:lnTo>
                  <a:pt x="18713" y="3780"/>
                </a:lnTo>
                <a:lnTo>
                  <a:pt x="18926" y="3786"/>
                </a:lnTo>
                <a:lnTo>
                  <a:pt x="18972" y="3567"/>
                </a:lnTo>
                <a:lnTo>
                  <a:pt x="18759" y="3402"/>
                </a:lnTo>
                <a:lnTo>
                  <a:pt x="18606" y="3389"/>
                </a:lnTo>
                <a:close/>
                <a:moveTo>
                  <a:pt x="4968" y="3539"/>
                </a:moveTo>
                <a:lnTo>
                  <a:pt x="4883" y="3623"/>
                </a:lnTo>
                <a:lnTo>
                  <a:pt x="4850" y="3752"/>
                </a:lnTo>
                <a:lnTo>
                  <a:pt x="4925" y="3829"/>
                </a:lnTo>
                <a:lnTo>
                  <a:pt x="5010" y="3848"/>
                </a:lnTo>
                <a:lnTo>
                  <a:pt x="5043" y="3739"/>
                </a:lnTo>
                <a:lnTo>
                  <a:pt x="5021" y="3642"/>
                </a:lnTo>
                <a:lnTo>
                  <a:pt x="4968" y="3539"/>
                </a:lnTo>
                <a:close/>
                <a:moveTo>
                  <a:pt x="19047" y="3589"/>
                </a:moveTo>
                <a:lnTo>
                  <a:pt x="19032" y="3683"/>
                </a:lnTo>
                <a:lnTo>
                  <a:pt x="19143" y="3795"/>
                </a:lnTo>
                <a:lnTo>
                  <a:pt x="19233" y="3820"/>
                </a:lnTo>
                <a:lnTo>
                  <a:pt x="19303" y="3711"/>
                </a:lnTo>
                <a:lnTo>
                  <a:pt x="19153" y="3629"/>
                </a:lnTo>
                <a:lnTo>
                  <a:pt x="19047" y="3589"/>
                </a:lnTo>
                <a:close/>
                <a:moveTo>
                  <a:pt x="3409" y="3889"/>
                </a:moveTo>
                <a:lnTo>
                  <a:pt x="3213" y="3932"/>
                </a:lnTo>
                <a:lnTo>
                  <a:pt x="3271" y="4104"/>
                </a:lnTo>
                <a:lnTo>
                  <a:pt x="3218" y="4276"/>
                </a:lnTo>
                <a:lnTo>
                  <a:pt x="3175" y="4482"/>
                </a:lnTo>
                <a:lnTo>
                  <a:pt x="3155" y="4564"/>
                </a:lnTo>
                <a:lnTo>
                  <a:pt x="3288" y="4688"/>
                </a:lnTo>
                <a:lnTo>
                  <a:pt x="3319" y="4791"/>
                </a:lnTo>
                <a:lnTo>
                  <a:pt x="3474" y="4673"/>
                </a:lnTo>
                <a:lnTo>
                  <a:pt x="3474" y="4576"/>
                </a:lnTo>
                <a:lnTo>
                  <a:pt x="3547" y="4405"/>
                </a:lnTo>
                <a:lnTo>
                  <a:pt x="3687" y="4220"/>
                </a:lnTo>
                <a:lnTo>
                  <a:pt x="3760" y="4158"/>
                </a:lnTo>
                <a:lnTo>
                  <a:pt x="3697" y="4042"/>
                </a:lnTo>
                <a:lnTo>
                  <a:pt x="3643" y="3967"/>
                </a:lnTo>
                <a:lnTo>
                  <a:pt x="3494" y="3951"/>
                </a:lnTo>
                <a:lnTo>
                  <a:pt x="3409" y="3889"/>
                </a:lnTo>
                <a:close/>
                <a:moveTo>
                  <a:pt x="4990" y="3979"/>
                </a:moveTo>
                <a:lnTo>
                  <a:pt x="4930" y="4055"/>
                </a:lnTo>
                <a:lnTo>
                  <a:pt x="4898" y="4164"/>
                </a:lnTo>
                <a:lnTo>
                  <a:pt x="4898" y="4295"/>
                </a:lnTo>
                <a:lnTo>
                  <a:pt x="4937" y="4516"/>
                </a:lnTo>
                <a:lnTo>
                  <a:pt x="5000" y="4523"/>
                </a:lnTo>
                <a:lnTo>
                  <a:pt x="5063" y="4336"/>
                </a:lnTo>
                <a:lnTo>
                  <a:pt x="5133" y="4289"/>
                </a:lnTo>
                <a:lnTo>
                  <a:pt x="5223" y="4055"/>
                </a:lnTo>
                <a:lnTo>
                  <a:pt x="5111" y="3986"/>
                </a:lnTo>
                <a:lnTo>
                  <a:pt x="4990" y="3979"/>
                </a:lnTo>
                <a:close/>
                <a:moveTo>
                  <a:pt x="4649" y="4055"/>
                </a:moveTo>
                <a:lnTo>
                  <a:pt x="4579" y="4186"/>
                </a:lnTo>
                <a:lnTo>
                  <a:pt x="4644" y="4357"/>
                </a:lnTo>
                <a:lnTo>
                  <a:pt x="4521" y="4323"/>
                </a:lnTo>
                <a:lnTo>
                  <a:pt x="4521" y="4405"/>
                </a:lnTo>
                <a:lnTo>
                  <a:pt x="4664" y="4598"/>
                </a:lnTo>
                <a:lnTo>
                  <a:pt x="4707" y="4688"/>
                </a:lnTo>
                <a:lnTo>
                  <a:pt x="4760" y="4707"/>
                </a:lnTo>
                <a:lnTo>
                  <a:pt x="4857" y="4611"/>
                </a:lnTo>
                <a:lnTo>
                  <a:pt x="4867" y="4392"/>
                </a:lnTo>
                <a:lnTo>
                  <a:pt x="4782" y="4282"/>
                </a:lnTo>
                <a:lnTo>
                  <a:pt x="4835" y="4158"/>
                </a:lnTo>
                <a:lnTo>
                  <a:pt x="4819" y="4082"/>
                </a:lnTo>
                <a:lnTo>
                  <a:pt x="4717" y="4117"/>
                </a:lnTo>
                <a:lnTo>
                  <a:pt x="4649" y="4055"/>
                </a:lnTo>
                <a:close/>
                <a:moveTo>
                  <a:pt x="18798" y="4055"/>
                </a:moveTo>
                <a:lnTo>
                  <a:pt x="18723" y="4076"/>
                </a:lnTo>
                <a:lnTo>
                  <a:pt x="18670" y="4186"/>
                </a:lnTo>
                <a:lnTo>
                  <a:pt x="18680" y="4198"/>
                </a:lnTo>
                <a:lnTo>
                  <a:pt x="18798" y="4226"/>
                </a:lnTo>
                <a:lnTo>
                  <a:pt x="18887" y="4226"/>
                </a:lnTo>
                <a:lnTo>
                  <a:pt x="18877" y="4158"/>
                </a:lnTo>
                <a:lnTo>
                  <a:pt x="18798" y="4055"/>
                </a:lnTo>
                <a:close/>
                <a:moveTo>
                  <a:pt x="5495" y="4070"/>
                </a:moveTo>
                <a:lnTo>
                  <a:pt x="5346" y="4138"/>
                </a:lnTo>
                <a:lnTo>
                  <a:pt x="5282" y="4248"/>
                </a:lnTo>
                <a:lnTo>
                  <a:pt x="5239" y="4473"/>
                </a:lnTo>
                <a:lnTo>
                  <a:pt x="5256" y="4714"/>
                </a:lnTo>
                <a:lnTo>
                  <a:pt x="5341" y="4714"/>
                </a:lnTo>
                <a:lnTo>
                  <a:pt x="5282" y="4826"/>
                </a:lnTo>
                <a:lnTo>
                  <a:pt x="5329" y="4901"/>
                </a:lnTo>
                <a:lnTo>
                  <a:pt x="5420" y="4935"/>
                </a:lnTo>
                <a:lnTo>
                  <a:pt x="5548" y="5004"/>
                </a:lnTo>
                <a:lnTo>
                  <a:pt x="5761" y="5051"/>
                </a:lnTo>
                <a:lnTo>
                  <a:pt x="5867" y="5023"/>
                </a:lnTo>
                <a:lnTo>
                  <a:pt x="5894" y="4954"/>
                </a:lnTo>
                <a:lnTo>
                  <a:pt x="5941" y="5032"/>
                </a:lnTo>
                <a:lnTo>
                  <a:pt x="5994" y="5045"/>
                </a:lnTo>
                <a:lnTo>
                  <a:pt x="6054" y="5176"/>
                </a:lnTo>
                <a:lnTo>
                  <a:pt x="6015" y="5229"/>
                </a:lnTo>
                <a:lnTo>
                  <a:pt x="6138" y="5307"/>
                </a:lnTo>
                <a:lnTo>
                  <a:pt x="6223" y="5401"/>
                </a:lnTo>
                <a:lnTo>
                  <a:pt x="6250" y="5470"/>
                </a:lnTo>
                <a:lnTo>
                  <a:pt x="6266" y="5560"/>
                </a:lnTo>
                <a:lnTo>
                  <a:pt x="6187" y="5745"/>
                </a:lnTo>
                <a:lnTo>
                  <a:pt x="6170" y="5835"/>
                </a:lnTo>
                <a:lnTo>
                  <a:pt x="6187" y="5904"/>
                </a:lnTo>
                <a:lnTo>
                  <a:pt x="6069" y="5925"/>
                </a:lnTo>
                <a:lnTo>
                  <a:pt x="5957" y="5925"/>
                </a:lnTo>
                <a:lnTo>
                  <a:pt x="5921" y="6063"/>
                </a:lnTo>
                <a:lnTo>
                  <a:pt x="5967" y="6116"/>
                </a:lnTo>
                <a:lnTo>
                  <a:pt x="6138" y="6088"/>
                </a:lnTo>
                <a:lnTo>
                  <a:pt x="6138" y="6041"/>
                </a:lnTo>
                <a:lnTo>
                  <a:pt x="6223" y="6123"/>
                </a:lnTo>
                <a:lnTo>
                  <a:pt x="6308" y="6213"/>
                </a:lnTo>
                <a:lnTo>
                  <a:pt x="6286" y="6260"/>
                </a:lnTo>
                <a:lnTo>
                  <a:pt x="6356" y="6344"/>
                </a:lnTo>
                <a:lnTo>
                  <a:pt x="6484" y="6440"/>
                </a:lnTo>
                <a:lnTo>
                  <a:pt x="6644" y="6501"/>
                </a:lnTo>
                <a:lnTo>
                  <a:pt x="6632" y="6447"/>
                </a:lnTo>
                <a:lnTo>
                  <a:pt x="6574" y="6344"/>
                </a:lnTo>
                <a:lnTo>
                  <a:pt x="6489" y="6200"/>
                </a:lnTo>
                <a:lnTo>
                  <a:pt x="6639" y="6337"/>
                </a:lnTo>
                <a:lnTo>
                  <a:pt x="6707" y="6378"/>
                </a:lnTo>
                <a:lnTo>
                  <a:pt x="6728" y="6260"/>
                </a:lnTo>
                <a:lnTo>
                  <a:pt x="6692" y="6088"/>
                </a:lnTo>
                <a:lnTo>
                  <a:pt x="6670" y="6047"/>
                </a:lnTo>
                <a:lnTo>
                  <a:pt x="6591" y="5966"/>
                </a:lnTo>
                <a:lnTo>
                  <a:pt x="6526" y="5856"/>
                </a:lnTo>
                <a:lnTo>
                  <a:pt x="6532" y="5753"/>
                </a:lnTo>
                <a:lnTo>
                  <a:pt x="6612" y="5732"/>
                </a:lnTo>
                <a:lnTo>
                  <a:pt x="6702" y="5904"/>
                </a:lnTo>
                <a:lnTo>
                  <a:pt x="6772" y="5985"/>
                </a:lnTo>
                <a:lnTo>
                  <a:pt x="6878" y="5773"/>
                </a:lnTo>
                <a:lnTo>
                  <a:pt x="6893" y="5635"/>
                </a:lnTo>
                <a:lnTo>
                  <a:pt x="6803" y="5629"/>
                </a:lnTo>
                <a:lnTo>
                  <a:pt x="6719" y="5444"/>
                </a:lnTo>
                <a:lnTo>
                  <a:pt x="6627" y="5401"/>
                </a:lnTo>
                <a:lnTo>
                  <a:pt x="6489" y="5272"/>
                </a:lnTo>
                <a:lnTo>
                  <a:pt x="6596" y="5169"/>
                </a:lnTo>
                <a:lnTo>
                  <a:pt x="6542" y="4969"/>
                </a:lnTo>
                <a:lnTo>
                  <a:pt x="6489" y="4879"/>
                </a:lnTo>
                <a:lnTo>
                  <a:pt x="6346" y="4791"/>
                </a:lnTo>
                <a:lnTo>
                  <a:pt x="6286" y="4639"/>
                </a:lnTo>
                <a:lnTo>
                  <a:pt x="6180" y="4695"/>
                </a:lnTo>
                <a:lnTo>
                  <a:pt x="6170" y="4591"/>
                </a:lnTo>
                <a:lnTo>
                  <a:pt x="6090" y="4473"/>
                </a:lnTo>
                <a:lnTo>
                  <a:pt x="5962" y="4344"/>
                </a:lnTo>
                <a:lnTo>
                  <a:pt x="5904" y="4448"/>
                </a:lnTo>
                <a:lnTo>
                  <a:pt x="5793" y="4516"/>
                </a:lnTo>
                <a:lnTo>
                  <a:pt x="5798" y="4351"/>
                </a:lnTo>
                <a:lnTo>
                  <a:pt x="5701" y="4082"/>
                </a:lnTo>
                <a:lnTo>
                  <a:pt x="5553" y="4192"/>
                </a:lnTo>
                <a:lnTo>
                  <a:pt x="5500" y="4398"/>
                </a:lnTo>
                <a:lnTo>
                  <a:pt x="5452" y="4241"/>
                </a:lnTo>
                <a:lnTo>
                  <a:pt x="5495" y="4070"/>
                </a:lnTo>
                <a:close/>
                <a:moveTo>
                  <a:pt x="5814" y="4082"/>
                </a:moveTo>
                <a:lnTo>
                  <a:pt x="5788" y="4095"/>
                </a:lnTo>
                <a:lnTo>
                  <a:pt x="5781" y="4192"/>
                </a:lnTo>
                <a:lnTo>
                  <a:pt x="5846" y="4329"/>
                </a:lnTo>
                <a:lnTo>
                  <a:pt x="5867" y="4344"/>
                </a:lnTo>
                <a:lnTo>
                  <a:pt x="5931" y="4310"/>
                </a:lnTo>
                <a:lnTo>
                  <a:pt x="5989" y="4317"/>
                </a:lnTo>
                <a:lnTo>
                  <a:pt x="6054" y="4323"/>
                </a:lnTo>
                <a:lnTo>
                  <a:pt x="6047" y="4254"/>
                </a:lnTo>
                <a:lnTo>
                  <a:pt x="5947" y="4110"/>
                </a:lnTo>
                <a:lnTo>
                  <a:pt x="5814" y="4082"/>
                </a:lnTo>
                <a:close/>
                <a:moveTo>
                  <a:pt x="4362" y="4110"/>
                </a:moveTo>
                <a:lnTo>
                  <a:pt x="4282" y="4123"/>
                </a:lnTo>
                <a:lnTo>
                  <a:pt x="4260" y="4158"/>
                </a:lnTo>
                <a:lnTo>
                  <a:pt x="4352" y="4344"/>
                </a:lnTo>
                <a:lnTo>
                  <a:pt x="4405" y="4173"/>
                </a:lnTo>
                <a:lnTo>
                  <a:pt x="4362" y="4110"/>
                </a:lnTo>
                <a:close/>
                <a:moveTo>
                  <a:pt x="3781" y="4198"/>
                </a:moveTo>
                <a:lnTo>
                  <a:pt x="3622" y="4357"/>
                </a:lnTo>
                <a:lnTo>
                  <a:pt x="3585" y="4454"/>
                </a:lnTo>
                <a:lnTo>
                  <a:pt x="3537" y="4639"/>
                </a:lnTo>
                <a:lnTo>
                  <a:pt x="3639" y="4701"/>
                </a:lnTo>
                <a:lnTo>
                  <a:pt x="3728" y="4695"/>
                </a:lnTo>
                <a:lnTo>
                  <a:pt x="3590" y="4791"/>
                </a:lnTo>
                <a:lnTo>
                  <a:pt x="3622" y="4873"/>
                </a:lnTo>
                <a:lnTo>
                  <a:pt x="3707" y="4879"/>
                </a:lnTo>
                <a:lnTo>
                  <a:pt x="3830" y="4860"/>
                </a:lnTo>
                <a:lnTo>
                  <a:pt x="3941" y="4914"/>
                </a:lnTo>
                <a:lnTo>
                  <a:pt x="3866" y="4954"/>
                </a:lnTo>
                <a:lnTo>
                  <a:pt x="3781" y="4941"/>
                </a:lnTo>
                <a:lnTo>
                  <a:pt x="3692" y="4982"/>
                </a:lnTo>
                <a:lnTo>
                  <a:pt x="3653" y="5004"/>
                </a:lnTo>
                <a:lnTo>
                  <a:pt x="3728" y="5176"/>
                </a:lnTo>
                <a:lnTo>
                  <a:pt x="3776" y="5148"/>
                </a:lnTo>
                <a:lnTo>
                  <a:pt x="3856" y="5210"/>
                </a:lnTo>
                <a:lnTo>
                  <a:pt x="3888" y="5307"/>
                </a:lnTo>
                <a:lnTo>
                  <a:pt x="3968" y="5292"/>
                </a:lnTo>
                <a:lnTo>
                  <a:pt x="4144" y="5257"/>
                </a:lnTo>
                <a:lnTo>
                  <a:pt x="4250" y="5182"/>
                </a:lnTo>
                <a:lnTo>
                  <a:pt x="4318" y="5176"/>
                </a:lnTo>
                <a:lnTo>
                  <a:pt x="4420" y="5229"/>
                </a:lnTo>
                <a:lnTo>
                  <a:pt x="4526" y="5264"/>
                </a:lnTo>
                <a:lnTo>
                  <a:pt x="4543" y="5182"/>
                </a:lnTo>
                <a:lnTo>
                  <a:pt x="4505" y="5100"/>
                </a:lnTo>
                <a:lnTo>
                  <a:pt x="4606" y="5085"/>
                </a:lnTo>
                <a:lnTo>
                  <a:pt x="4611" y="4989"/>
                </a:lnTo>
                <a:lnTo>
                  <a:pt x="4505" y="4886"/>
                </a:lnTo>
                <a:lnTo>
                  <a:pt x="4405" y="4770"/>
                </a:lnTo>
                <a:lnTo>
                  <a:pt x="4388" y="4604"/>
                </a:lnTo>
                <a:lnTo>
                  <a:pt x="4352" y="4364"/>
                </a:lnTo>
                <a:lnTo>
                  <a:pt x="4287" y="4261"/>
                </a:lnTo>
                <a:lnTo>
                  <a:pt x="4229" y="4220"/>
                </a:lnTo>
                <a:lnTo>
                  <a:pt x="4175" y="4254"/>
                </a:lnTo>
                <a:lnTo>
                  <a:pt x="4219" y="4516"/>
                </a:lnTo>
                <a:lnTo>
                  <a:pt x="4192" y="4619"/>
                </a:lnTo>
                <a:lnTo>
                  <a:pt x="4144" y="4370"/>
                </a:lnTo>
                <a:lnTo>
                  <a:pt x="4091" y="4289"/>
                </a:lnTo>
                <a:lnTo>
                  <a:pt x="4021" y="4420"/>
                </a:lnTo>
                <a:lnTo>
                  <a:pt x="3941" y="4289"/>
                </a:lnTo>
                <a:lnTo>
                  <a:pt x="3813" y="4370"/>
                </a:lnTo>
                <a:lnTo>
                  <a:pt x="3840" y="4248"/>
                </a:lnTo>
                <a:lnTo>
                  <a:pt x="3781" y="4198"/>
                </a:lnTo>
                <a:close/>
                <a:moveTo>
                  <a:pt x="4947" y="4551"/>
                </a:moveTo>
                <a:lnTo>
                  <a:pt x="4877" y="4722"/>
                </a:lnTo>
                <a:lnTo>
                  <a:pt x="4872" y="4976"/>
                </a:lnTo>
                <a:lnTo>
                  <a:pt x="4942" y="5066"/>
                </a:lnTo>
                <a:lnTo>
                  <a:pt x="5005" y="5195"/>
                </a:lnTo>
                <a:lnTo>
                  <a:pt x="4978" y="5401"/>
                </a:lnTo>
                <a:lnTo>
                  <a:pt x="4930" y="5395"/>
                </a:lnTo>
                <a:lnTo>
                  <a:pt x="4893" y="5554"/>
                </a:lnTo>
                <a:lnTo>
                  <a:pt x="4893" y="5367"/>
                </a:lnTo>
                <a:lnTo>
                  <a:pt x="4804" y="5298"/>
                </a:lnTo>
                <a:lnTo>
                  <a:pt x="4751" y="5332"/>
                </a:lnTo>
                <a:lnTo>
                  <a:pt x="4760" y="5457"/>
                </a:lnTo>
                <a:lnTo>
                  <a:pt x="4676" y="5457"/>
                </a:lnTo>
                <a:lnTo>
                  <a:pt x="4584" y="5485"/>
                </a:lnTo>
                <a:lnTo>
                  <a:pt x="4478" y="5395"/>
                </a:lnTo>
                <a:lnTo>
                  <a:pt x="4415" y="5410"/>
                </a:lnTo>
                <a:lnTo>
                  <a:pt x="4357" y="5298"/>
                </a:lnTo>
                <a:lnTo>
                  <a:pt x="4308" y="5251"/>
                </a:lnTo>
                <a:lnTo>
                  <a:pt x="4260" y="5272"/>
                </a:lnTo>
                <a:lnTo>
                  <a:pt x="4192" y="5285"/>
                </a:lnTo>
                <a:lnTo>
                  <a:pt x="4154" y="5354"/>
                </a:lnTo>
                <a:lnTo>
                  <a:pt x="4212" y="5435"/>
                </a:lnTo>
                <a:lnTo>
                  <a:pt x="4149" y="5539"/>
                </a:lnTo>
                <a:lnTo>
                  <a:pt x="4086" y="5423"/>
                </a:lnTo>
                <a:lnTo>
                  <a:pt x="4037" y="5457"/>
                </a:lnTo>
                <a:lnTo>
                  <a:pt x="3878" y="5478"/>
                </a:lnTo>
                <a:lnTo>
                  <a:pt x="3776" y="5435"/>
                </a:lnTo>
                <a:lnTo>
                  <a:pt x="3856" y="5332"/>
                </a:lnTo>
                <a:lnTo>
                  <a:pt x="3776" y="5229"/>
                </a:lnTo>
                <a:lnTo>
                  <a:pt x="3718" y="5244"/>
                </a:lnTo>
                <a:lnTo>
                  <a:pt x="3639" y="5210"/>
                </a:lnTo>
                <a:lnTo>
                  <a:pt x="3506" y="5126"/>
                </a:lnTo>
                <a:lnTo>
                  <a:pt x="3414" y="5038"/>
                </a:lnTo>
                <a:lnTo>
                  <a:pt x="3346" y="5023"/>
                </a:lnTo>
                <a:lnTo>
                  <a:pt x="3319" y="5092"/>
                </a:lnTo>
                <a:lnTo>
                  <a:pt x="3250" y="5126"/>
                </a:lnTo>
                <a:lnTo>
                  <a:pt x="3240" y="4963"/>
                </a:lnTo>
                <a:lnTo>
                  <a:pt x="3165" y="5107"/>
                </a:lnTo>
                <a:lnTo>
                  <a:pt x="3063" y="4914"/>
                </a:lnTo>
                <a:lnTo>
                  <a:pt x="3027" y="4886"/>
                </a:lnTo>
                <a:lnTo>
                  <a:pt x="3010" y="4989"/>
                </a:lnTo>
                <a:lnTo>
                  <a:pt x="2969" y="5045"/>
                </a:lnTo>
                <a:lnTo>
                  <a:pt x="2930" y="4948"/>
                </a:lnTo>
                <a:lnTo>
                  <a:pt x="2836" y="5004"/>
                </a:lnTo>
                <a:lnTo>
                  <a:pt x="2744" y="5100"/>
                </a:lnTo>
                <a:lnTo>
                  <a:pt x="2659" y="5079"/>
                </a:lnTo>
                <a:lnTo>
                  <a:pt x="2590" y="5141"/>
                </a:lnTo>
                <a:lnTo>
                  <a:pt x="2536" y="5229"/>
                </a:lnTo>
                <a:lnTo>
                  <a:pt x="2473" y="5210"/>
                </a:lnTo>
                <a:lnTo>
                  <a:pt x="2384" y="5107"/>
                </a:lnTo>
                <a:lnTo>
                  <a:pt x="2277" y="5057"/>
                </a:lnTo>
                <a:lnTo>
                  <a:pt x="2212" y="5023"/>
                </a:lnTo>
                <a:lnTo>
                  <a:pt x="2123" y="4963"/>
                </a:lnTo>
                <a:lnTo>
                  <a:pt x="2048" y="4997"/>
                </a:lnTo>
                <a:lnTo>
                  <a:pt x="2000" y="4969"/>
                </a:lnTo>
                <a:lnTo>
                  <a:pt x="1888" y="4948"/>
                </a:lnTo>
                <a:lnTo>
                  <a:pt x="1765" y="4879"/>
                </a:lnTo>
                <a:lnTo>
                  <a:pt x="1707" y="4901"/>
                </a:lnTo>
                <a:lnTo>
                  <a:pt x="1617" y="4860"/>
                </a:lnTo>
                <a:lnTo>
                  <a:pt x="1622" y="4810"/>
                </a:lnTo>
                <a:lnTo>
                  <a:pt x="1521" y="4798"/>
                </a:lnTo>
                <a:lnTo>
                  <a:pt x="1494" y="4838"/>
                </a:lnTo>
                <a:lnTo>
                  <a:pt x="1453" y="4735"/>
                </a:lnTo>
                <a:lnTo>
                  <a:pt x="1366" y="4688"/>
                </a:lnTo>
                <a:lnTo>
                  <a:pt x="1277" y="4810"/>
                </a:lnTo>
                <a:lnTo>
                  <a:pt x="1223" y="4798"/>
                </a:lnTo>
                <a:lnTo>
                  <a:pt x="1112" y="4894"/>
                </a:lnTo>
                <a:lnTo>
                  <a:pt x="1054" y="4920"/>
                </a:lnTo>
                <a:lnTo>
                  <a:pt x="994" y="5023"/>
                </a:lnTo>
                <a:lnTo>
                  <a:pt x="979" y="5135"/>
                </a:lnTo>
                <a:lnTo>
                  <a:pt x="904" y="5229"/>
                </a:lnTo>
                <a:lnTo>
                  <a:pt x="803" y="5238"/>
                </a:lnTo>
                <a:lnTo>
                  <a:pt x="771" y="5341"/>
                </a:lnTo>
                <a:lnTo>
                  <a:pt x="851" y="5410"/>
                </a:lnTo>
                <a:lnTo>
                  <a:pt x="904" y="5491"/>
                </a:lnTo>
                <a:lnTo>
                  <a:pt x="947" y="5588"/>
                </a:lnTo>
                <a:lnTo>
                  <a:pt x="1021" y="5663"/>
                </a:lnTo>
                <a:lnTo>
                  <a:pt x="1069" y="5779"/>
                </a:lnTo>
                <a:lnTo>
                  <a:pt x="941" y="5788"/>
                </a:lnTo>
                <a:lnTo>
                  <a:pt x="952" y="5691"/>
                </a:lnTo>
                <a:lnTo>
                  <a:pt x="904" y="5691"/>
                </a:lnTo>
                <a:lnTo>
                  <a:pt x="771" y="5788"/>
                </a:lnTo>
                <a:lnTo>
                  <a:pt x="691" y="5863"/>
                </a:lnTo>
                <a:lnTo>
                  <a:pt x="766" y="5966"/>
                </a:lnTo>
                <a:lnTo>
                  <a:pt x="793" y="6041"/>
                </a:lnTo>
                <a:lnTo>
                  <a:pt x="878" y="6082"/>
                </a:lnTo>
                <a:lnTo>
                  <a:pt x="957" y="6063"/>
                </a:lnTo>
                <a:lnTo>
                  <a:pt x="1006" y="6097"/>
                </a:lnTo>
                <a:lnTo>
                  <a:pt x="1021" y="6063"/>
                </a:lnTo>
                <a:lnTo>
                  <a:pt x="1085" y="6020"/>
                </a:lnTo>
                <a:lnTo>
                  <a:pt x="1122" y="6020"/>
                </a:lnTo>
                <a:lnTo>
                  <a:pt x="1074" y="6088"/>
                </a:lnTo>
                <a:lnTo>
                  <a:pt x="1112" y="6116"/>
                </a:lnTo>
                <a:lnTo>
                  <a:pt x="1122" y="6200"/>
                </a:lnTo>
                <a:lnTo>
                  <a:pt x="1074" y="6247"/>
                </a:lnTo>
                <a:lnTo>
                  <a:pt x="1032" y="6234"/>
                </a:lnTo>
                <a:lnTo>
                  <a:pt x="984" y="6316"/>
                </a:lnTo>
                <a:lnTo>
                  <a:pt x="947" y="6288"/>
                </a:lnTo>
                <a:lnTo>
                  <a:pt x="899" y="6303"/>
                </a:lnTo>
                <a:lnTo>
                  <a:pt x="878" y="6385"/>
                </a:lnTo>
                <a:lnTo>
                  <a:pt x="829" y="6481"/>
                </a:lnTo>
                <a:lnTo>
                  <a:pt x="808" y="6569"/>
                </a:lnTo>
                <a:lnTo>
                  <a:pt x="851" y="6638"/>
                </a:lnTo>
                <a:lnTo>
                  <a:pt x="851" y="6722"/>
                </a:lnTo>
                <a:lnTo>
                  <a:pt x="894" y="6763"/>
                </a:lnTo>
                <a:lnTo>
                  <a:pt x="941" y="6831"/>
                </a:lnTo>
                <a:lnTo>
                  <a:pt x="1016" y="6803"/>
                </a:lnTo>
                <a:lnTo>
                  <a:pt x="1054" y="6853"/>
                </a:lnTo>
                <a:lnTo>
                  <a:pt x="1047" y="6907"/>
                </a:lnTo>
                <a:lnTo>
                  <a:pt x="1047" y="6997"/>
                </a:lnTo>
                <a:lnTo>
                  <a:pt x="1085" y="6997"/>
                </a:lnTo>
                <a:lnTo>
                  <a:pt x="1144" y="6941"/>
                </a:lnTo>
                <a:lnTo>
                  <a:pt x="1165" y="7010"/>
                </a:lnTo>
                <a:lnTo>
                  <a:pt x="1180" y="6962"/>
                </a:lnTo>
                <a:lnTo>
                  <a:pt x="1218" y="7031"/>
                </a:lnTo>
                <a:lnTo>
                  <a:pt x="1250" y="6982"/>
                </a:lnTo>
                <a:lnTo>
                  <a:pt x="1272" y="7003"/>
                </a:lnTo>
                <a:lnTo>
                  <a:pt x="1340" y="6962"/>
                </a:lnTo>
                <a:lnTo>
                  <a:pt x="1308" y="7044"/>
                </a:lnTo>
                <a:lnTo>
                  <a:pt x="1298" y="7153"/>
                </a:lnTo>
                <a:lnTo>
                  <a:pt x="1255" y="7203"/>
                </a:lnTo>
                <a:lnTo>
                  <a:pt x="1240" y="7231"/>
                </a:lnTo>
                <a:lnTo>
                  <a:pt x="1160" y="7312"/>
                </a:lnTo>
                <a:lnTo>
                  <a:pt x="1134" y="7368"/>
                </a:lnTo>
                <a:lnTo>
                  <a:pt x="1059" y="7381"/>
                </a:lnTo>
                <a:lnTo>
                  <a:pt x="1001" y="7456"/>
                </a:lnTo>
                <a:lnTo>
                  <a:pt x="941" y="7497"/>
                </a:lnTo>
                <a:lnTo>
                  <a:pt x="878" y="7559"/>
                </a:lnTo>
                <a:lnTo>
                  <a:pt x="888" y="7581"/>
                </a:lnTo>
                <a:lnTo>
                  <a:pt x="984" y="7546"/>
                </a:lnTo>
                <a:lnTo>
                  <a:pt x="1032" y="7497"/>
                </a:lnTo>
                <a:lnTo>
                  <a:pt x="1095" y="7456"/>
                </a:lnTo>
                <a:lnTo>
                  <a:pt x="1149" y="7415"/>
                </a:lnTo>
                <a:lnTo>
                  <a:pt x="1187" y="7428"/>
                </a:lnTo>
                <a:lnTo>
                  <a:pt x="1255" y="7368"/>
                </a:lnTo>
                <a:lnTo>
                  <a:pt x="1277" y="7306"/>
                </a:lnTo>
                <a:lnTo>
                  <a:pt x="1366" y="7237"/>
                </a:lnTo>
                <a:lnTo>
                  <a:pt x="1383" y="7175"/>
                </a:lnTo>
                <a:lnTo>
                  <a:pt x="1441" y="7134"/>
                </a:lnTo>
                <a:lnTo>
                  <a:pt x="1499" y="7072"/>
                </a:lnTo>
                <a:lnTo>
                  <a:pt x="1559" y="6969"/>
                </a:lnTo>
                <a:lnTo>
                  <a:pt x="1516" y="6900"/>
                </a:lnTo>
                <a:lnTo>
                  <a:pt x="1596" y="6791"/>
                </a:lnTo>
                <a:lnTo>
                  <a:pt x="1639" y="6687"/>
                </a:lnTo>
                <a:lnTo>
                  <a:pt x="1712" y="6604"/>
                </a:lnTo>
                <a:lnTo>
                  <a:pt x="1729" y="6638"/>
                </a:lnTo>
                <a:lnTo>
                  <a:pt x="1666" y="6687"/>
                </a:lnTo>
                <a:lnTo>
                  <a:pt x="1639" y="6838"/>
                </a:lnTo>
                <a:lnTo>
                  <a:pt x="1649" y="6928"/>
                </a:lnTo>
                <a:lnTo>
                  <a:pt x="1712" y="6894"/>
                </a:lnTo>
                <a:lnTo>
                  <a:pt x="1765" y="6844"/>
                </a:lnTo>
                <a:lnTo>
                  <a:pt x="1830" y="6810"/>
                </a:lnTo>
                <a:lnTo>
                  <a:pt x="1867" y="6803"/>
                </a:lnTo>
                <a:lnTo>
                  <a:pt x="1852" y="6700"/>
                </a:lnTo>
                <a:lnTo>
                  <a:pt x="1915" y="6666"/>
                </a:lnTo>
                <a:lnTo>
                  <a:pt x="1990" y="6728"/>
                </a:lnTo>
                <a:lnTo>
                  <a:pt x="2101" y="6803"/>
                </a:lnTo>
                <a:lnTo>
                  <a:pt x="2181" y="6791"/>
                </a:lnTo>
                <a:lnTo>
                  <a:pt x="2282" y="6838"/>
                </a:lnTo>
                <a:lnTo>
                  <a:pt x="2340" y="6872"/>
                </a:lnTo>
                <a:lnTo>
                  <a:pt x="2463" y="7025"/>
                </a:lnTo>
                <a:lnTo>
                  <a:pt x="2531" y="7065"/>
                </a:lnTo>
                <a:lnTo>
                  <a:pt x="2623" y="7065"/>
                </a:lnTo>
                <a:lnTo>
                  <a:pt x="2681" y="7078"/>
                </a:lnTo>
                <a:lnTo>
                  <a:pt x="2708" y="7209"/>
                </a:lnTo>
                <a:lnTo>
                  <a:pt x="2787" y="7319"/>
                </a:lnTo>
                <a:lnTo>
                  <a:pt x="2802" y="7437"/>
                </a:lnTo>
                <a:lnTo>
                  <a:pt x="2851" y="7478"/>
                </a:lnTo>
                <a:lnTo>
                  <a:pt x="2882" y="7525"/>
                </a:lnTo>
                <a:lnTo>
                  <a:pt x="2889" y="7594"/>
                </a:lnTo>
                <a:lnTo>
                  <a:pt x="2957" y="7690"/>
                </a:lnTo>
                <a:lnTo>
                  <a:pt x="2969" y="7787"/>
                </a:lnTo>
                <a:lnTo>
                  <a:pt x="3042" y="7841"/>
                </a:lnTo>
                <a:lnTo>
                  <a:pt x="3032" y="7918"/>
                </a:lnTo>
                <a:lnTo>
                  <a:pt x="3063" y="8021"/>
                </a:lnTo>
                <a:lnTo>
                  <a:pt x="3170" y="8075"/>
                </a:lnTo>
                <a:lnTo>
                  <a:pt x="3213" y="8124"/>
                </a:lnTo>
                <a:lnTo>
                  <a:pt x="3324" y="8234"/>
                </a:lnTo>
                <a:lnTo>
                  <a:pt x="3334" y="8234"/>
                </a:lnTo>
                <a:lnTo>
                  <a:pt x="3356" y="8330"/>
                </a:lnTo>
                <a:lnTo>
                  <a:pt x="3361" y="8418"/>
                </a:lnTo>
                <a:lnTo>
                  <a:pt x="3351" y="8453"/>
                </a:lnTo>
                <a:lnTo>
                  <a:pt x="3319" y="8343"/>
                </a:lnTo>
                <a:lnTo>
                  <a:pt x="3235" y="8309"/>
                </a:lnTo>
                <a:lnTo>
                  <a:pt x="3228" y="8330"/>
                </a:lnTo>
                <a:lnTo>
                  <a:pt x="3245" y="8384"/>
                </a:lnTo>
                <a:lnTo>
                  <a:pt x="3261" y="8474"/>
                </a:lnTo>
                <a:lnTo>
                  <a:pt x="3271" y="8625"/>
                </a:lnTo>
                <a:lnTo>
                  <a:pt x="3261" y="8811"/>
                </a:lnTo>
                <a:lnTo>
                  <a:pt x="3235" y="8914"/>
                </a:lnTo>
                <a:lnTo>
                  <a:pt x="3255" y="8990"/>
                </a:lnTo>
                <a:lnTo>
                  <a:pt x="3255" y="9071"/>
                </a:lnTo>
                <a:lnTo>
                  <a:pt x="3245" y="9155"/>
                </a:lnTo>
                <a:lnTo>
                  <a:pt x="3276" y="9209"/>
                </a:lnTo>
                <a:lnTo>
                  <a:pt x="3281" y="9292"/>
                </a:lnTo>
                <a:lnTo>
                  <a:pt x="3329" y="9368"/>
                </a:lnTo>
                <a:lnTo>
                  <a:pt x="3351" y="9402"/>
                </a:lnTo>
                <a:lnTo>
                  <a:pt x="3351" y="9421"/>
                </a:lnTo>
                <a:lnTo>
                  <a:pt x="3399" y="9552"/>
                </a:lnTo>
                <a:lnTo>
                  <a:pt x="3457" y="9649"/>
                </a:lnTo>
                <a:lnTo>
                  <a:pt x="3462" y="9696"/>
                </a:lnTo>
                <a:lnTo>
                  <a:pt x="3479" y="9711"/>
                </a:lnTo>
                <a:lnTo>
                  <a:pt x="3532" y="9718"/>
                </a:lnTo>
                <a:lnTo>
                  <a:pt x="3554" y="9746"/>
                </a:lnTo>
                <a:lnTo>
                  <a:pt x="3585" y="9752"/>
                </a:lnTo>
                <a:lnTo>
                  <a:pt x="3590" y="9773"/>
                </a:lnTo>
                <a:lnTo>
                  <a:pt x="3622" y="9786"/>
                </a:lnTo>
                <a:lnTo>
                  <a:pt x="3660" y="9842"/>
                </a:lnTo>
                <a:lnTo>
                  <a:pt x="3670" y="9883"/>
                </a:lnTo>
                <a:lnTo>
                  <a:pt x="3692" y="9965"/>
                </a:lnTo>
                <a:lnTo>
                  <a:pt x="3718" y="10033"/>
                </a:lnTo>
                <a:lnTo>
                  <a:pt x="3740" y="10089"/>
                </a:lnTo>
                <a:lnTo>
                  <a:pt x="3760" y="10143"/>
                </a:lnTo>
                <a:lnTo>
                  <a:pt x="3798" y="10171"/>
                </a:lnTo>
                <a:lnTo>
                  <a:pt x="3840" y="10233"/>
                </a:lnTo>
                <a:lnTo>
                  <a:pt x="3840" y="10267"/>
                </a:lnTo>
                <a:lnTo>
                  <a:pt x="3820" y="10302"/>
                </a:lnTo>
                <a:lnTo>
                  <a:pt x="3793" y="10295"/>
                </a:lnTo>
                <a:lnTo>
                  <a:pt x="3786" y="10302"/>
                </a:lnTo>
                <a:lnTo>
                  <a:pt x="3825" y="10349"/>
                </a:lnTo>
                <a:lnTo>
                  <a:pt x="3856" y="10370"/>
                </a:lnTo>
                <a:lnTo>
                  <a:pt x="3873" y="10392"/>
                </a:lnTo>
                <a:lnTo>
                  <a:pt x="3883" y="10383"/>
                </a:lnTo>
                <a:lnTo>
                  <a:pt x="3919" y="10418"/>
                </a:lnTo>
                <a:lnTo>
                  <a:pt x="3946" y="10446"/>
                </a:lnTo>
                <a:lnTo>
                  <a:pt x="3958" y="10486"/>
                </a:lnTo>
                <a:lnTo>
                  <a:pt x="3958" y="10549"/>
                </a:lnTo>
                <a:lnTo>
                  <a:pt x="3984" y="10570"/>
                </a:lnTo>
                <a:lnTo>
                  <a:pt x="4026" y="10611"/>
                </a:lnTo>
                <a:lnTo>
                  <a:pt x="4064" y="10658"/>
                </a:lnTo>
                <a:lnTo>
                  <a:pt x="4079" y="10708"/>
                </a:lnTo>
                <a:lnTo>
                  <a:pt x="4091" y="10708"/>
                </a:lnTo>
                <a:lnTo>
                  <a:pt x="4117" y="10680"/>
                </a:lnTo>
                <a:lnTo>
                  <a:pt x="4117" y="10667"/>
                </a:lnTo>
                <a:lnTo>
                  <a:pt x="4096" y="10624"/>
                </a:lnTo>
                <a:lnTo>
                  <a:pt x="4074" y="10590"/>
                </a:lnTo>
                <a:lnTo>
                  <a:pt x="4047" y="10590"/>
                </a:lnTo>
                <a:lnTo>
                  <a:pt x="4042" y="10542"/>
                </a:lnTo>
                <a:lnTo>
                  <a:pt x="4026" y="10508"/>
                </a:lnTo>
                <a:lnTo>
                  <a:pt x="4011" y="10467"/>
                </a:lnTo>
                <a:lnTo>
                  <a:pt x="3989" y="10392"/>
                </a:lnTo>
                <a:lnTo>
                  <a:pt x="3953" y="10349"/>
                </a:lnTo>
                <a:lnTo>
                  <a:pt x="3941" y="10315"/>
                </a:lnTo>
                <a:lnTo>
                  <a:pt x="3919" y="10295"/>
                </a:lnTo>
                <a:lnTo>
                  <a:pt x="3909" y="10239"/>
                </a:lnTo>
                <a:lnTo>
                  <a:pt x="3899" y="10239"/>
                </a:lnTo>
                <a:lnTo>
                  <a:pt x="3893" y="10212"/>
                </a:lnTo>
                <a:lnTo>
                  <a:pt x="3883" y="10205"/>
                </a:lnTo>
                <a:lnTo>
                  <a:pt x="3873" y="10186"/>
                </a:lnTo>
                <a:lnTo>
                  <a:pt x="3830" y="10130"/>
                </a:lnTo>
                <a:lnTo>
                  <a:pt x="3808" y="10096"/>
                </a:lnTo>
                <a:lnTo>
                  <a:pt x="3803" y="10027"/>
                </a:lnTo>
                <a:lnTo>
                  <a:pt x="3798" y="9986"/>
                </a:lnTo>
                <a:lnTo>
                  <a:pt x="3803" y="9952"/>
                </a:lnTo>
                <a:lnTo>
                  <a:pt x="3840" y="9971"/>
                </a:lnTo>
                <a:lnTo>
                  <a:pt x="3856" y="9971"/>
                </a:lnTo>
                <a:lnTo>
                  <a:pt x="3899" y="10005"/>
                </a:lnTo>
                <a:lnTo>
                  <a:pt x="3899" y="10040"/>
                </a:lnTo>
                <a:lnTo>
                  <a:pt x="3919" y="10102"/>
                </a:lnTo>
                <a:lnTo>
                  <a:pt x="3953" y="10171"/>
                </a:lnTo>
                <a:lnTo>
                  <a:pt x="3953" y="10199"/>
                </a:lnTo>
                <a:lnTo>
                  <a:pt x="3979" y="10239"/>
                </a:lnTo>
                <a:lnTo>
                  <a:pt x="4016" y="10280"/>
                </a:lnTo>
                <a:lnTo>
                  <a:pt x="4047" y="10289"/>
                </a:lnTo>
                <a:lnTo>
                  <a:pt x="4059" y="10349"/>
                </a:lnTo>
                <a:lnTo>
                  <a:pt x="4096" y="10392"/>
                </a:lnTo>
                <a:lnTo>
                  <a:pt x="4127" y="10411"/>
                </a:lnTo>
                <a:lnTo>
                  <a:pt x="4117" y="10461"/>
                </a:lnTo>
                <a:lnTo>
                  <a:pt x="4127" y="10480"/>
                </a:lnTo>
                <a:lnTo>
                  <a:pt x="4175" y="10514"/>
                </a:lnTo>
                <a:lnTo>
                  <a:pt x="4207" y="10570"/>
                </a:lnTo>
                <a:lnTo>
                  <a:pt x="4265" y="10632"/>
                </a:lnTo>
                <a:lnTo>
                  <a:pt x="4313" y="10714"/>
                </a:lnTo>
                <a:lnTo>
                  <a:pt x="4335" y="10755"/>
                </a:lnTo>
                <a:lnTo>
                  <a:pt x="4340" y="10783"/>
                </a:lnTo>
                <a:lnTo>
                  <a:pt x="4362" y="10824"/>
                </a:lnTo>
                <a:lnTo>
                  <a:pt x="4362" y="10852"/>
                </a:lnTo>
                <a:lnTo>
                  <a:pt x="4345" y="10873"/>
                </a:lnTo>
                <a:lnTo>
                  <a:pt x="4352" y="10892"/>
                </a:lnTo>
                <a:lnTo>
                  <a:pt x="4335" y="10899"/>
                </a:lnTo>
                <a:lnTo>
                  <a:pt x="4345" y="10942"/>
                </a:lnTo>
                <a:lnTo>
                  <a:pt x="4378" y="10989"/>
                </a:lnTo>
                <a:lnTo>
                  <a:pt x="4436" y="11036"/>
                </a:lnTo>
                <a:lnTo>
                  <a:pt x="4463" y="11071"/>
                </a:lnTo>
                <a:lnTo>
                  <a:pt x="4521" y="11099"/>
                </a:lnTo>
                <a:lnTo>
                  <a:pt x="4553" y="11099"/>
                </a:lnTo>
                <a:lnTo>
                  <a:pt x="4569" y="11120"/>
                </a:lnTo>
                <a:lnTo>
                  <a:pt x="4618" y="11161"/>
                </a:lnTo>
                <a:lnTo>
                  <a:pt x="4686" y="11195"/>
                </a:lnTo>
                <a:lnTo>
                  <a:pt x="4729" y="11208"/>
                </a:lnTo>
                <a:lnTo>
                  <a:pt x="4782" y="11242"/>
                </a:lnTo>
                <a:lnTo>
                  <a:pt x="4824" y="11257"/>
                </a:lnTo>
                <a:lnTo>
                  <a:pt x="4867" y="11277"/>
                </a:lnTo>
                <a:lnTo>
                  <a:pt x="4898" y="11270"/>
                </a:lnTo>
                <a:lnTo>
                  <a:pt x="4947" y="11242"/>
                </a:lnTo>
                <a:lnTo>
                  <a:pt x="4978" y="11236"/>
                </a:lnTo>
                <a:lnTo>
                  <a:pt x="5026" y="11257"/>
                </a:lnTo>
                <a:lnTo>
                  <a:pt x="5053" y="11277"/>
                </a:lnTo>
                <a:lnTo>
                  <a:pt x="5123" y="11367"/>
                </a:lnTo>
                <a:lnTo>
                  <a:pt x="5154" y="11395"/>
                </a:lnTo>
                <a:lnTo>
                  <a:pt x="5181" y="11414"/>
                </a:lnTo>
                <a:lnTo>
                  <a:pt x="5218" y="11414"/>
                </a:lnTo>
                <a:lnTo>
                  <a:pt x="5244" y="11429"/>
                </a:lnTo>
                <a:lnTo>
                  <a:pt x="5261" y="11442"/>
                </a:lnTo>
                <a:lnTo>
                  <a:pt x="5292" y="11449"/>
                </a:lnTo>
                <a:lnTo>
                  <a:pt x="5319" y="11464"/>
                </a:lnTo>
                <a:lnTo>
                  <a:pt x="5341" y="11470"/>
                </a:lnTo>
                <a:lnTo>
                  <a:pt x="5372" y="11470"/>
                </a:lnTo>
                <a:lnTo>
                  <a:pt x="5377" y="11457"/>
                </a:lnTo>
                <a:lnTo>
                  <a:pt x="5399" y="11464"/>
                </a:lnTo>
                <a:lnTo>
                  <a:pt x="5409" y="11483"/>
                </a:lnTo>
                <a:lnTo>
                  <a:pt x="5404" y="11492"/>
                </a:lnTo>
                <a:lnTo>
                  <a:pt x="5394" y="11476"/>
                </a:lnTo>
                <a:lnTo>
                  <a:pt x="5389" y="11492"/>
                </a:lnTo>
                <a:lnTo>
                  <a:pt x="5415" y="11526"/>
                </a:lnTo>
                <a:lnTo>
                  <a:pt x="5442" y="11545"/>
                </a:lnTo>
                <a:lnTo>
                  <a:pt x="5452" y="11573"/>
                </a:lnTo>
                <a:lnTo>
                  <a:pt x="5479" y="11607"/>
                </a:lnTo>
                <a:lnTo>
                  <a:pt x="5500" y="11629"/>
                </a:lnTo>
                <a:lnTo>
                  <a:pt x="5489" y="11642"/>
                </a:lnTo>
                <a:lnTo>
                  <a:pt x="5505" y="11655"/>
                </a:lnTo>
                <a:lnTo>
                  <a:pt x="5495" y="11676"/>
                </a:lnTo>
                <a:lnTo>
                  <a:pt x="5495" y="11704"/>
                </a:lnTo>
                <a:lnTo>
                  <a:pt x="5505" y="11717"/>
                </a:lnTo>
                <a:lnTo>
                  <a:pt x="5522" y="11723"/>
                </a:lnTo>
                <a:lnTo>
                  <a:pt x="5537" y="11745"/>
                </a:lnTo>
                <a:lnTo>
                  <a:pt x="5548" y="11732"/>
                </a:lnTo>
                <a:lnTo>
                  <a:pt x="5542" y="11704"/>
                </a:lnTo>
                <a:lnTo>
                  <a:pt x="5558" y="11717"/>
                </a:lnTo>
                <a:lnTo>
                  <a:pt x="5563" y="11745"/>
                </a:lnTo>
                <a:lnTo>
                  <a:pt x="5585" y="11751"/>
                </a:lnTo>
                <a:lnTo>
                  <a:pt x="5607" y="11766"/>
                </a:lnTo>
                <a:lnTo>
                  <a:pt x="5621" y="11786"/>
                </a:lnTo>
                <a:lnTo>
                  <a:pt x="5621" y="11801"/>
                </a:lnTo>
                <a:lnTo>
                  <a:pt x="5616" y="11814"/>
                </a:lnTo>
                <a:lnTo>
                  <a:pt x="5628" y="11827"/>
                </a:lnTo>
                <a:lnTo>
                  <a:pt x="5660" y="11848"/>
                </a:lnTo>
                <a:lnTo>
                  <a:pt x="5670" y="11861"/>
                </a:lnTo>
                <a:lnTo>
                  <a:pt x="5670" y="11842"/>
                </a:lnTo>
                <a:lnTo>
                  <a:pt x="5696" y="11842"/>
                </a:lnTo>
                <a:lnTo>
                  <a:pt x="5713" y="11848"/>
                </a:lnTo>
                <a:lnTo>
                  <a:pt x="5735" y="11854"/>
                </a:lnTo>
                <a:lnTo>
                  <a:pt x="5744" y="11889"/>
                </a:lnTo>
                <a:lnTo>
                  <a:pt x="5766" y="11889"/>
                </a:lnTo>
                <a:lnTo>
                  <a:pt x="5771" y="11876"/>
                </a:lnTo>
                <a:lnTo>
                  <a:pt x="5781" y="11923"/>
                </a:lnTo>
                <a:lnTo>
                  <a:pt x="5808" y="11917"/>
                </a:lnTo>
                <a:lnTo>
                  <a:pt x="5819" y="11910"/>
                </a:lnTo>
                <a:lnTo>
                  <a:pt x="5834" y="11895"/>
                </a:lnTo>
                <a:lnTo>
                  <a:pt x="5808" y="11854"/>
                </a:lnTo>
                <a:lnTo>
                  <a:pt x="5814" y="11842"/>
                </a:lnTo>
                <a:lnTo>
                  <a:pt x="5824" y="11842"/>
                </a:lnTo>
                <a:lnTo>
                  <a:pt x="5851" y="11820"/>
                </a:lnTo>
                <a:lnTo>
                  <a:pt x="5861" y="11792"/>
                </a:lnTo>
                <a:lnTo>
                  <a:pt x="5887" y="11786"/>
                </a:lnTo>
                <a:lnTo>
                  <a:pt x="5914" y="11807"/>
                </a:lnTo>
                <a:lnTo>
                  <a:pt x="5926" y="11835"/>
                </a:lnTo>
                <a:lnTo>
                  <a:pt x="5941" y="11842"/>
                </a:lnTo>
                <a:lnTo>
                  <a:pt x="5926" y="11861"/>
                </a:lnTo>
                <a:lnTo>
                  <a:pt x="5941" y="11904"/>
                </a:lnTo>
                <a:lnTo>
                  <a:pt x="5957" y="11923"/>
                </a:lnTo>
                <a:lnTo>
                  <a:pt x="5984" y="11964"/>
                </a:lnTo>
                <a:lnTo>
                  <a:pt x="5989" y="12026"/>
                </a:lnTo>
                <a:lnTo>
                  <a:pt x="5979" y="12048"/>
                </a:lnTo>
                <a:lnTo>
                  <a:pt x="5989" y="12116"/>
                </a:lnTo>
                <a:lnTo>
                  <a:pt x="5979" y="12157"/>
                </a:lnTo>
                <a:lnTo>
                  <a:pt x="6000" y="12179"/>
                </a:lnTo>
                <a:lnTo>
                  <a:pt x="5979" y="12220"/>
                </a:lnTo>
                <a:lnTo>
                  <a:pt x="5957" y="12260"/>
                </a:lnTo>
                <a:lnTo>
                  <a:pt x="5926" y="12267"/>
                </a:lnTo>
                <a:lnTo>
                  <a:pt x="5914" y="12295"/>
                </a:lnTo>
                <a:lnTo>
                  <a:pt x="5914" y="12335"/>
                </a:lnTo>
                <a:lnTo>
                  <a:pt x="5894" y="12335"/>
                </a:lnTo>
                <a:lnTo>
                  <a:pt x="5899" y="12363"/>
                </a:lnTo>
                <a:lnTo>
                  <a:pt x="5861" y="12391"/>
                </a:lnTo>
                <a:lnTo>
                  <a:pt x="5829" y="12404"/>
                </a:lnTo>
                <a:lnTo>
                  <a:pt x="5834" y="12439"/>
                </a:lnTo>
                <a:lnTo>
                  <a:pt x="5814" y="12488"/>
                </a:lnTo>
                <a:lnTo>
                  <a:pt x="5803" y="12535"/>
                </a:lnTo>
                <a:lnTo>
                  <a:pt x="5781" y="12542"/>
                </a:lnTo>
                <a:lnTo>
                  <a:pt x="5793" y="12610"/>
                </a:lnTo>
                <a:lnTo>
                  <a:pt x="5776" y="12632"/>
                </a:lnTo>
                <a:lnTo>
                  <a:pt x="5814" y="12666"/>
                </a:lnTo>
                <a:lnTo>
                  <a:pt x="5834" y="12632"/>
                </a:lnTo>
                <a:lnTo>
                  <a:pt x="5846" y="12666"/>
                </a:lnTo>
                <a:lnTo>
                  <a:pt x="5819" y="12720"/>
                </a:lnTo>
                <a:lnTo>
                  <a:pt x="5771" y="12769"/>
                </a:lnTo>
                <a:lnTo>
                  <a:pt x="5749" y="12823"/>
                </a:lnTo>
                <a:lnTo>
                  <a:pt x="5781" y="12892"/>
                </a:lnTo>
                <a:lnTo>
                  <a:pt x="5761" y="12926"/>
                </a:lnTo>
                <a:lnTo>
                  <a:pt x="5803" y="12954"/>
                </a:lnTo>
                <a:lnTo>
                  <a:pt x="5851" y="13003"/>
                </a:lnTo>
                <a:lnTo>
                  <a:pt x="5867" y="13064"/>
                </a:lnTo>
                <a:lnTo>
                  <a:pt x="5887" y="13098"/>
                </a:lnTo>
                <a:lnTo>
                  <a:pt x="5947" y="13250"/>
                </a:lnTo>
                <a:lnTo>
                  <a:pt x="6005" y="13388"/>
                </a:lnTo>
                <a:lnTo>
                  <a:pt x="6054" y="13491"/>
                </a:lnTo>
                <a:lnTo>
                  <a:pt x="6042" y="13510"/>
                </a:lnTo>
                <a:lnTo>
                  <a:pt x="6069" y="13572"/>
                </a:lnTo>
                <a:lnTo>
                  <a:pt x="6112" y="13622"/>
                </a:lnTo>
                <a:lnTo>
                  <a:pt x="6218" y="13710"/>
                </a:lnTo>
                <a:lnTo>
                  <a:pt x="6335" y="13785"/>
                </a:lnTo>
                <a:lnTo>
                  <a:pt x="6340" y="13819"/>
                </a:lnTo>
                <a:lnTo>
                  <a:pt x="6399" y="13862"/>
                </a:lnTo>
                <a:lnTo>
                  <a:pt x="6409" y="13978"/>
                </a:lnTo>
                <a:lnTo>
                  <a:pt x="6414" y="14109"/>
                </a:lnTo>
                <a:lnTo>
                  <a:pt x="6393" y="14288"/>
                </a:lnTo>
                <a:lnTo>
                  <a:pt x="6378" y="14459"/>
                </a:lnTo>
                <a:lnTo>
                  <a:pt x="6366" y="14625"/>
                </a:lnTo>
                <a:lnTo>
                  <a:pt x="6330" y="14728"/>
                </a:lnTo>
                <a:lnTo>
                  <a:pt x="6340" y="14831"/>
                </a:lnTo>
                <a:lnTo>
                  <a:pt x="6320" y="14906"/>
                </a:lnTo>
                <a:lnTo>
                  <a:pt x="6335" y="15037"/>
                </a:lnTo>
                <a:lnTo>
                  <a:pt x="6308" y="15168"/>
                </a:lnTo>
                <a:lnTo>
                  <a:pt x="6271" y="15318"/>
                </a:lnTo>
                <a:lnTo>
                  <a:pt x="6233" y="15469"/>
                </a:lnTo>
                <a:lnTo>
                  <a:pt x="6207" y="15469"/>
                </a:lnTo>
                <a:lnTo>
                  <a:pt x="6213" y="15580"/>
                </a:lnTo>
                <a:lnTo>
                  <a:pt x="6228" y="15668"/>
                </a:lnTo>
                <a:lnTo>
                  <a:pt x="6202" y="15737"/>
                </a:lnTo>
                <a:lnTo>
                  <a:pt x="6187" y="15924"/>
                </a:lnTo>
                <a:lnTo>
                  <a:pt x="6165" y="16068"/>
                </a:lnTo>
                <a:lnTo>
                  <a:pt x="6202" y="16081"/>
                </a:lnTo>
                <a:lnTo>
                  <a:pt x="6218" y="15958"/>
                </a:lnTo>
                <a:lnTo>
                  <a:pt x="6260" y="15978"/>
                </a:lnTo>
                <a:lnTo>
                  <a:pt x="6228" y="16199"/>
                </a:lnTo>
                <a:lnTo>
                  <a:pt x="6165" y="16156"/>
                </a:lnTo>
                <a:lnTo>
                  <a:pt x="6143" y="16336"/>
                </a:lnTo>
                <a:lnTo>
                  <a:pt x="6090" y="16431"/>
                </a:lnTo>
                <a:lnTo>
                  <a:pt x="6175" y="16465"/>
                </a:lnTo>
                <a:lnTo>
                  <a:pt x="6117" y="16549"/>
                </a:lnTo>
                <a:lnTo>
                  <a:pt x="6090" y="16659"/>
                </a:lnTo>
                <a:lnTo>
                  <a:pt x="6100" y="16858"/>
                </a:lnTo>
                <a:lnTo>
                  <a:pt x="6127" y="16933"/>
                </a:lnTo>
                <a:lnTo>
                  <a:pt x="6112" y="17002"/>
                </a:lnTo>
                <a:lnTo>
                  <a:pt x="6127" y="17084"/>
                </a:lnTo>
                <a:lnTo>
                  <a:pt x="6202" y="17152"/>
                </a:lnTo>
                <a:lnTo>
                  <a:pt x="6271" y="17243"/>
                </a:lnTo>
                <a:lnTo>
                  <a:pt x="6335" y="17283"/>
                </a:lnTo>
                <a:lnTo>
                  <a:pt x="6361" y="17277"/>
                </a:lnTo>
                <a:lnTo>
                  <a:pt x="6366" y="17161"/>
                </a:lnTo>
                <a:lnTo>
                  <a:pt x="6419" y="17118"/>
                </a:lnTo>
                <a:lnTo>
                  <a:pt x="6453" y="17084"/>
                </a:lnTo>
                <a:lnTo>
                  <a:pt x="6499" y="17084"/>
                </a:lnTo>
                <a:lnTo>
                  <a:pt x="6526" y="17092"/>
                </a:lnTo>
                <a:lnTo>
                  <a:pt x="6489" y="17024"/>
                </a:lnTo>
                <a:lnTo>
                  <a:pt x="6468" y="16899"/>
                </a:lnTo>
                <a:lnTo>
                  <a:pt x="6494" y="16843"/>
                </a:lnTo>
                <a:lnTo>
                  <a:pt x="6547" y="16796"/>
                </a:lnTo>
                <a:lnTo>
                  <a:pt x="6586" y="16659"/>
                </a:lnTo>
                <a:lnTo>
                  <a:pt x="6654" y="16596"/>
                </a:lnTo>
                <a:lnTo>
                  <a:pt x="6670" y="16493"/>
                </a:lnTo>
                <a:lnTo>
                  <a:pt x="6617" y="16474"/>
                </a:lnTo>
                <a:lnTo>
                  <a:pt x="6559" y="16390"/>
                </a:lnTo>
                <a:lnTo>
                  <a:pt x="6574" y="16315"/>
                </a:lnTo>
                <a:lnTo>
                  <a:pt x="6622" y="16259"/>
                </a:lnTo>
                <a:lnTo>
                  <a:pt x="6675" y="16259"/>
                </a:lnTo>
                <a:lnTo>
                  <a:pt x="6692" y="16199"/>
                </a:lnTo>
                <a:lnTo>
                  <a:pt x="6702" y="16096"/>
                </a:lnTo>
                <a:lnTo>
                  <a:pt x="6745" y="16034"/>
                </a:lnTo>
                <a:lnTo>
                  <a:pt x="6798" y="15999"/>
                </a:lnTo>
                <a:lnTo>
                  <a:pt x="6782" y="15943"/>
                </a:lnTo>
                <a:lnTo>
                  <a:pt x="6750" y="15978"/>
                </a:lnTo>
                <a:lnTo>
                  <a:pt x="6712" y="15950"/>
                </a:lnTo>
                <a:lnTo>
                  <a:pt x="6702" y="15847"/>
                </a:lnTo>
                <a:lnTo>
                  <a:pt x="6724" y="15821"/>
                </a:lnTo>
                <a:lnTo>
                  <a:pt x="6782" y="15862"/>
                </a:lnTo>
                <a:lnTo>
                  <a:pt x="6840" y="15847"/>
                </a:lnTo>
                <a:lnTo>
                  <a:pt x="6878" y="15812"/>
                </a:lnTo>
                <a:lnTo>
                  <a:pt x="6866" y="15759"/>
                </a:lnTo>
                <a:lnTo>
                  <a:pt x="6878" y="15690"/>
                </a:lnTo>
                <a:lnTo>
                  <a:pt x="6866" y="15628"/>
                </a:lnTo>
                <a:lnTo>
                  <a:pt x="6931" y="15641"/>
                </a:lnTo>
                <a:lnTo>
                  <a:pt x="7048" y="15621"/>
                </a:lnTo>
                <a:lnTo>
                  <a:pt x="7132" y="15565"/>
                </a:lnTo>
                <a:lnTo>
                  <a:pt x="7191" y="15449"/>
                </a:lnTo>
                <a:lnTo>
                  <a:pt x="7191" y="15400"/>
                </a:lnTo>
                <a:lnTo>
                  <a:pt x="7154" y="15359"/>
                </a:lnTo>
                <a:lnTo>
                  <a:pt x="7164" y="15297"/>
                </a:lnTo>
                <a:lnTo>
                  <a:pt x="7091" y="15215"/>
                </a:lnTo>
                <a:lnTo>
                  <a:pt x="7096" y="15168"/>
                </a:lnTo>
                <a:lnTo>
                  <a:pt x="7127" y="15222"/>
                </a:lnTo>
                <a:lnTo>
                  <a:pt x="7171" y="15215"/>
                </a:lnTo>
                <a:lnTo>
                  <a:pt x="7224" y="15256"/>
                </a:lnTo>
                <a:lnTo>
                  <a:pt x="7255" y="15250"/>
                </a:lnTo>
                <a:lnTo>
                  <a:pt x="7297" y="15263"/>
                </a:lnTo>
                <a:lnTo>
                  <a:pt x="7362" y="15215"/>
                </a:lnTo>
                <a:lnTo>
                  <a:pt x="7388" y="15160"/>
                </a:lnTo>
                <a:lnTo>
                  <a:pt x="7425" y="15106"/>
                </a:lnTo>
                <a:lnTo>
                  <a:pt x="7452" y="15022"/>
                </a:lnTo>
                <a:lnTo>
                  <a:pt x="7495" y="14981"/>
                </a:lnTo>
                <a:lnTo>
                  <a:pt x="7543" y="14913"/>
                </a:lnTo>
                <a:lnTo>
                  <a:pt x="7611" y="14756"/>
                </a:lnTo>
                <a:lnTo>
                  <a:pt x="7649" y="14713"/>
                </a:lnTo>
                <a:lnTo>
                  <a:pt x="7664" y="14666"/>
                </a:lnTo>
                <a:lnTo>
                  <a:pt x="7676" y="14584"/>
                </a:lnTo>
                <a:lnTo>
                  <a:pt x="7664" y="14535"/>
                </a:lnTo>
                <a:lnTo>
                  <a:pt x="7676" y="14472"/>
                </a:lnTo>
                <a:lnTo>
                  <a:pt x="7722" y="14391"/>
                </a:lnTo>
                <a:lnTo>
                  <a:pt x="7792" y="14328"/>
                </a:lnTo>
                <a:lnTo>
                  <a:pt x="7855" y="14300"/>
                </a:lnTo>
                <a:lnTo>
                  <a:pt x="7899" y="14266"/>
                </a:lnTo>
                <a:lnTo>
                  <a:pt x="7988" y="14232"/>
                </a:lnTo>
                <a:lnTo>
                  <a:pt x="8053" y="14232"/>
                </a:lnTo>
                <a:lnTo>
                  <a:pt x="8068" y="14185"/>
                </a:lnTo>
                <a:lnTo>
                  <a:pt x="8116" y="14150"/>
                </a:lnTo>
                <a:lnTo>
                  <a:pt x="8121" y="14069"/>
                </a:lnTo>
                <a:lnTo>
                  <a:pt x="8181" y="13965"/>
                </a:lnTo>
                <a:lnTo>
                  <a:pt x="8191" y="13854"/>
                </a:lnTo>
                <a:lnTo>
                  <a:pt x="8213" y="13828"/>
                </a:lnTo>
                <a:lnTo>
                  <a:pt x="8218" y="13772"/>
                </a:lnTo>
                <a:lnTo>
                  <a:pt x="8234" y="13656"/>
                </a:lnTo>
                <a:lnTo>
                  <a:pt x="8228" y="13510"/>
                </a:lnTo>
                <a:lnTo>
                  <a:pt x="8244" y="13450"/>
                </a:lnTo>
                <a:lnTo>
                  <a:pt x="8261" y="13450"/>
                </a:lnTo>
                <a:lnTo>
                  <a:pt x="8303" y="13388"/>
                </a:lnTo>
                <a:lnTo>
                  <a:pt x="8341" y="13298"/>
                </a:lnTo>
                <a:lnTo>
                  <a:pt x="8426" y="13195"/>
                </a:lnTo>
                <a:lnTo>
                  <a:pt x="8452" y="13141"/>
                </a:lnTo>
                <a:lnTo>
                  <a:pt x="8479" y="13016"/>
                </a:lnTo>
                <a:lnTo>
                  <a:pt x="8467" y="12969"/>
                </a:lnTo>
                <a:lnTo>
                  <a:pt x="8447" y="12879"/>
                </a:lnTo>
                <a:lnTo>
                  <a:pt x="8426" y="12851"/>
                </a:lnTo>
                <a:lnTo>
                  <a:pt x="8377" y="12851"/>
                </a:lnTo>
                <a:lnTo>
                  <a:pt x="8329" y="12823"/>
                </a:lnTo>
                <a:lnTo>
                  <a:pt x="8254" y="12741"/>
                </a:lnTo>
                <a:lnTo>
                  <a:pt x="8170" y="12679"/>
                </a:lnTo>
                <a:lnTo>
                  <a:pt x="8085" y="12686"/>
                </a:lnTo>
                <a:lnTo>
                  <a:pt x="7968" y="12645"/>
                </a:lnTo>
                <a:lnTo>
                  <a:pt x="7904" y="12666"/>
                </a:lnTo>
                <a:lnTo>
                  <a:pt x="7909" y="12625"/>
                </a:lnTo>
                <a:lnTo>
                  <a:pt x="7882" y="12582"/>
                </a:lnTo>
                <a:lnTo>
                  <a:pt x="7787" y="12535"/>
                </a:lnTo>
                <a:lnTo>
                  <a:pt x="7713" y="12507"/>
                </a:lnTo>
                <a:lnTo>
                  <a:pt x="7669" y="12557"/>
                </a:lnTo>
                <a:lnTo>
                  <a:pt x="7664" y="12479"/>
                </a:lnTo>
                <a:lnTo>
                  <a:pt x="7563" y="12473"/>
                </a:lnTo>
                <a:lnTo>
                  <a:pt x="7543" y="12445"/>
                </a:lnTo>
                <a:lnTo>
                  <a:pt x="7590" y="12385"/>
                </a:lnTo>
                <a:lnTo>
                  <a:pt x="7585" y="12335"/>
                </a:lnTo>
                <a:lnTo>
                  <a:pt x="7558" y="12323"/>
                </a:lnTo>
                <a:lnTo>
                  <a:pt x="7521" y="12192"/>
                </a:lnTo>
                <a:lnTo>
                  <a:pt x="7510" y="12151"/>
                </a:lnTo>
                <a:lnTo>
                  <a:pt x="7490" y="12157"/>
                </a:lnTo>
                <a:lnTo>
                  <a:pt x="7478" y="12123"/>
                </a:lnTo>
                <a:lnTo>
                  <a:pt x="7420" y="12061"/>
                </a:lnTo>
                <a:lnTo>
                  <a:pt x="7372" y="12041"/>
                </a:lnTo>
                <a:lnTo>
                  <a:pt x="7357" y="12033"/>
                </a:lnTo>
                <a:lnTo>
                  <a:pt x="7292" y="12013"/>
                </a:lnTo>
                <a:lnTo>
                  <a:pt x="7244" y="12020"/>
                </a:lnTo>
                <a:lnTo>
                  <a:pt x="7239" y="12033"/>
                </a:lnTo>
                <a:lnTo>
                  <a:pt x="7171" y="12020"/>
                </a:lnTo>
                <a:lnTo>
                  <a:pt x="7144" y="11992"/>
                </a:lnTo>
                <a:lnTo>
                  <a:pt x="7111" y="11951"/>
                </a:lnTo>
                <a:lnTo>
                  <a:pt x="7091" y="11951"/>
                </a:lnTo>
                <a:lnTo>
                  <a:pt x="7091" y="11917"/>
                </a:lnTo>
                <a:lnTo>
                  <a:pt x="7053" y="11861"/>
                </a:lnTo>
                <a:lnTo>
                  <a:pt x="7016" y="11835"/>
                </a:lnTo>
                <a:lnTo>
                  <a:pt x="6994" y="11820"/>
                </a:lnTo>
                <a:lnTo>
                  <a:pt x="6963" y="11820"/>
                </a:lnTo>
                <a:lnTo>
                  <a:pt x="6951" y="11758"/>
                </a:lnTo>
                <a:lnTo>
                  <a:pt x="6910" y="11723"/>
                </a:lnTo>
                <a:lnTo>
                  <a:pt x="6861" y="11717"/>
                </a:lnTo>
                <a:lnTo>
                  <a:pt x="6840" y="11683"/>
                </a:lnTo>
                <a:lnTo>
                  <a:pt x="6893" y="11655"/>
                </a:lnTo>
                <a:lnTo>
                  <a:pt x="6825" y="11663"/>
                </a:lnTo>
                <a:lnTo>
                  <a:pt x="6750" y="11663"/>
                </a:lnTo>
                <a:lnTo>
                  <a:pt x="6750" y="11683"/>
                </a:lnTo>
                <a:lnTo>
                  <a:pt x="6719" y="11704"/>
                </a:lnTo>
                <a:lnTo>
                  <a:pt x="6670" y="11698"/>
                </a:lnTo>
                <a:lnTo>
                  <a:pt x="6639" y="11663"/>
                </a:lnTo>
                <a:lnTo>
                  <a:pt x="6574" y="11670"/>
                </a:lnTo>
                <a:lnTo>
                  <a:pt x="6521" y="11670"/>
                </a:lnTo>
                <a:lnTo>
                  <a:pt x="6521" y="11642"/>
                </a:lnTo>
                <a:lnTo>
                  <a:pt x="6484" y="11601"/>
                </a:lnTo>
                <a:lnTo>
                  <a:pt x="6441" y="11601"/>
                </a:lnTo>
                <a:lnTo>
                  <a:pt x="6419" y="11545"/>
                </a:lnTo>
                <a:lnTo>
                  <a:pt x="6399" y="11573"/>
                </a:lnTo>
                <a:lnTo>
                  <a:pt x="6409" y="11607"/>
                </a:lnTo>
                <a:lnTo>
                  <a:pt x="6335" y="11642"/>
                </a:lnTo>
                <a:lnTo>
                  <a:pt x="6340" y="11698"/>
                </a:lnTo>
                <a:lnTo>
                  <a:pt x="6356" y="11723"/>
                </a:lnTo>
                <a:lnTo>
                  <a:pt x="6346" y="11779"/>
                </a:lnTo>
                <a:lnTo>
                  <a:pt x="6320" y="11786"/>
                </a:lnTo>
                <a:lnTo>
                  <a:pt x="6298" y="11723"/>
                </a:lnTo>
                <a:lnTo>
                  <a:pt x="6325" y="11676"/>
                </a:lnTo>
                <a:lnTo>
                  <a:pt x="6325" y="11642"/>
                </a:lnTo>
                <a:lnTo>
                  <a:pt x="6303" y="11607"/>
                </a:lnTo>
                <a:lnTo>
                  <a:pt x="6340" y="11595"/>
                </a:lnTo>
                <a:lnTo>
                  <a:pt x="6340" y="11580"/>
                </a:lnTo>
                <a:lnTo>
                  <a:pt x="6351" y="11552"/>
                </a:lnTo>
                <a:lnTo>
                  <a:pt x="6335" y="11532"/>
                </a:lnTo>
                <a:lnTo>
                  <a:pt x="6313" y="11526"/>
                </a:lnTo>
                <a:lnTo>
                  <a:pt x="6286" y="11567"/>
                </a:lnTo>
                <a:lnTo>
                  <a:pt x="6266" y="11580"/>
                </a:lnTo>
                <a:lnTo>
                  <a:pt x="6218" y="11620"/>
                </a:lnTo>
                <a:lnTo>
                  <a:pt x="6175" y="11614"/>
                </a:lnTo>
                <a:lnTo>
                  <a:pt x="6170" y="11629"/>
                </a:lnTo>
                <a:lnTo>
                  <a:pt x="6133" y="11629"/>
                </a:lnTo>
                <a:lnTo>
                  <a:pt x="6100" y="11663"/>
                </a:lnTo>
                <a:lnTo>
                  <a:pt x="6090" y="11732"/>
                </a:lnTo>
                <a:lnTo>
                  <a:pt x="6085" y="11751"/>
                </a:lnTo>
                <a:lnTo>
                  <a:pt x="6064" y="11766"/>
                </a:lnTo>
                <a:lnTo>
                  <a:pt x="6020" y="11814"/>
                </a:lnTo>
                <a:lnTo>
                  <a:pt x="5989" y="11814"/>
                </a:lnTo>
                <a:lnTo>
                  <a:pt x="5967" y="11792"/>
                </a:lnTo>
                <a:lnTo>
                  <a:pt x="5947" y="11773"/>
                </a:lnTo>
                <a:lnTo>
                  <a:pt x="5921" y="11758"/>
                </a:lnTo>
                <a:lnTo>
                  <a:pt x="5887" y="11751"/>
                </a:lnTo>
                <a:lnTo>
                  <a:pt x="5894" y="11745"/>
                </a:lnTo>
                <a:lnTo>
                  <a:pt x="5861" y="11745"/>
                </a:lnTo>
                <a:lnTo>
                  <a:pt x="5841" y="11766"/>
                </a:lnTo>
                <a:lnTo>
                  <a:pt x="5803" y="11779"/>
                </a:lnTo>
                <a:lnTo>
                  <a:pt x="5781" y="11801"/>
                </a:lnTo>
                <a:lnTo>
                  <a:pt x="5749" y="11807"/>
                </a:lnTo>
                <a:lnTo>
                  <a:pt x="5735" y="11786"/>
                </a:lnTo>
                <a:lnTo>
                  <a:pt x="5728" y="11792"/>
                </a:lnTo>
                <a:lnTo>
                  <a:pt x="5708" y="11786"/>
                </a:lnTo>
                <a:lnTo>
                  <a:pt x="5708" y="11773"/>
                </a:lnTo>
                <a:lnTo>
                  <a:pt x="5686" y="11745"/>
                </a:lnTo>
                <a:lnTo>
                  <a:pt x="5660" y="11711"/>
                </a:lnTo>
                <a:lnTo>
                  <a:pt x="5638" y="11683"/>
                </a:lnTo>
                <a:lnTo>
                  <a:pt x="5621" y="11642"/>
                </a:lnTo>
                <a:lnTo>
                  <a:pt x="5612" y="11629"/>
                </a:lnTo>
                <a:lnTo>
                  <a:pt x="5612" y="11607"/>
                </a:lnTo>
                <a:lnTo>
                  <a:pt x="5621" y="11586"/>
                </a:lnTo>
                <a:lnTo>
                  <a:pt x="5616" y="11567"/>
                </a:lnTo>
                <a:lnTo>
                  <a:pt x="5621" y="11539"/>
                </a:lnTo>
                <a:lnTo>
                  <a:pt x="5633" y="11526"/>
                </a:lnTo>
                <a:lnTo>
                  <a:pt x="5633" y="11492"/>
                </a:lnTo>
                <a:lnTo>
                  <a:pt x="5628" y="11476"/>
                </a:lnTo>
                <a:lnTo>
                  <a:pt x="5628" y="11442"/>
                </a:lnTo>
                <a:lnTo>
                  <a:pt x="5633" y="11408"/>
                </a:lnTo>
                <a:lnTo>
                  <a:pt x="5648" y="11380"/>
                </a:lnTo>
                <a:lnTo>
                  <a:pt x="5643" y="11354"/>
                </a:lnTo>
                <a:lnTo>
                  <a:pt x="5643" y="11339"/>
                </a:lnTo>
                <a:lnTo>
                  <a:pt x="5648" y="11326"/>
                </a:lnTo>
                <a:lnTo>
                  <a:pt x="5638" y="11305"/>
                </a:lnTo>
                <a:lnTo>
                  <a:pt x="5616" y="11298"/>
                </a:lnTo>
                <a:lnTo>
                  <a:pt x="5595" y="11277"/>
                </a:lnTo>
                <a:lnTo>
                  <a:pt x="5580" y="11264"/>
                </a:lnTo>
                <a:lnTo>
                  <a:pt x="5568" y="11264"/>
                </a:lnTo>
                <a:lnTo>
                  <a:pt x="5542" y="11251"/>
                </a:lnTo>
                <a:lnTo>
                  <a:pt x="5532" y="11257"/>
                </a:lnTo>
                <a:lnTo>
                  <a:pt x="5515" y="11257"/>
                </a:lnTo>
                <a:lnTo>
                  <a:pt x="5505" y="11257"/>
                </a:lnTo>
                <a:lnTo>
                  <a:pt x="5484" y="11251"/>
                </a:lnTo>
                <a:lnTo>
                  <a:pt x="5479" y="11257"/>
                </a:lnTo>
                <a:lnTo>
                  <a:pt x="5457" y="11270"/>
                </a:lnTo>
                <a:lnTo>
                  <a:pt x="5430" y="11270"/>
                </a:lnTo>
                <a:lnTo>
                  <a:pt x="5404" y="11264"/>
                </a:lnTo>
                <a:lnTo>
                  <a:pt x="5394" y="11264"/>
                </a:lnTo>
                <a:lnTo>
                  <a:pt x="5389" y="11264"/>
                </a:lnTo>
                <a:lnTo>
                  <a:pt x="5372" y="11264"/>
                </a:lnTo>
                <a:lnTo>
                  <a:pt x="5362" y="11277"/>
                </a:lnTo>
                <a:lnTo>
                  <a:pt x="5356" y="11270"/>
                </a:lnTo>
                <a:lnTo>
                  <a:pt x="5336" y="11264"/>
                </a:lnTo>
                <a:lnTo>
                  <a:pt x="5336" y="11270"/>
                </a:lnTo>
                <a:lnTo>
                  <a:pt x="5314" y="11257"/>
                </a:lnTo>
                <a:lnTo>
                  <a:pt x="5324" y="11230"/>
                </a:lnTo>
                <a:lnTo>
                  <a:pt x="5336" y="11230"/>
                </a:lnTo>
                <a:lnTo>
                  <a:pt x="5346" y="11208"/>
                </a:lnTo>
                <a:lnTo>
                  <a:pt x="5356" y="11167"/>
                </a:lnTo>
                <a:lnTo>
                  <a:pt x="5351" y="11161"/>
                </a:lnTo>
                <a:lnTo>
                  <a:pt x="5356" y="11133"/>
                </a:lnTo>
                <a:lnTo>
                  <a:pt x="5351" y="11120"/>
                </a:lnTo>
                <a:lnTo>
                  <a:pt x="5362" y="11086"/>
                </a:lnTo>
                <a:lnTo>
                  <a:pt x="5362" y="11064"/>
                </a:lnTo>
                <a:lnTo>
                  <a:pt x="5351" y="11064"/>
                </a:lnTo>
                <a:lnTo>
                  <a:pt x="5351" y="11058"/>
                </a:lnTo>
                <a:lnTo>
                  <a:pt x="5362" y="11051"/>
                </a:lnTo>
                <a:lnTo>
                  <a:pt x="5377" y="11071"/>
                </a:lnTo>
                <a:lnTo>
                  <a:pt x="5394" y="11010"/>
                </a:lnTo>
                <a:lnTo>
                  <a:pt x="5399" y="10976"/>
                </a:lnTo>
                <a:lnTo>
                  <a:pt x="5389" y="10961"/>
                </a:lnTo>
                <a:lnTo>
                  <a:pt x="5404" y="10914"/>
                </a:lnTo>
                <a:lnTo>
                  <a:pt x="5435" y="10864"/>
                </a:lnTo>
                <a:lnTo>
                  <a:pt x="5435" y="10830"/>
                </a:lnTo>
                <a:lnTo>
                  <a:pt x="5425" y="10811"/>
                </a:lnTo>
                <a:lnTo>
                  <a:pt x="5389" y="10817"/>
                </a:lnTo>
                <a:lnTo>
                  <a:pt x="5336" y="10817"/>
                </a:lnTo>
                <a:lnTo>
                  <a:pt x="5276" y="10839"/>
                </a:lnTo>
                <a:lnTo>
                  <a:pt x="5234" y="10858"/>
                </a:lnTo>
                <a:lnTo>
                  <a:pt x="5223" y="10879"/>
                </a:lnTo>
                <a:lnTo>
                  <a:pt x="5218" y="10948"/>
                </a:lnTo>
                <a:lnTo>
                  <a:pt x="5208" y="10995"/>
                </a:lnTo>
                <a:lnTo>
                  <a:pt x="5169" y="11023"/>
                </a:lnTo>
                <a:lnTo>
                  <a:pt x="5133" y="11036"/>
                </a:lnTo>
                <a:lnTo>
                  <a:pt x="5090" y="11051"/>
                </a:lnTo>
                <a:lnTo>
                  <a:pt x="5043" y="11058"/>
                </a:lnTo>
                <a:lnTo>
                  <a:pt x="4995" y="11086"/>
                </a:lnTo>
                <a:lnTo>
                  <a:pt x="4968" y="11051"/>
                </a:lnTo>
                <a:lnTo>
                  <a:pt x="4903" y="11030"/>
                </a:lnTo>
                <a:lnTo>
                  <a:pt x="4883" y="10989"/>
                </a:lnTo>
                <a:lnTo>
                  <a:pt x="4872" y="10948"/>
                </a:lnTo>
                <a:lnTo>
                  <a:pt x="4830" y="10886"/>
                </a:lnTo>
                <a:lnTo>
                  <a:pt x="4819" y="10824"/>
                </a:lnTo>
                <a:lnTo>
                  <a:pt x="4804" y="10783"/>
                </a:lnTo>
                <a:lnTo>
                  <a:pt x="4792" y="10742"/>
                </a:lnTo>
                <a:lnTo>
                  <a:pt x="4797" y="10701"/>
                </a:lnTo>
                <a:lnTo>
                  <a:pt x="4804" y="10590"/>
                </a:lnTo>
                <a:lnTo>
                  <a:pt x="4814" y="10529"/>
                </a:lnTo>
                <a:lnTo>
                  <a:pt x="4835" y="10461"/>
                </a:lnTo>
                <a:lnTo>
                  <a:pt x="4824" y="10433"/>
                </a:lnTo>
                <a:lnTo>
                  <a:pt x="4819" y="10392"/>
                </a:lnTo>
                <a:lnTo>
                  <a:pt x="4819" y="10330"/>
                </a:lnTo>
                <a:lnTo>
                  <a:pt x="4835" y="10295"/>
                </a:lnTo>
                <a:lnTo>
                  <a:pt x="4867" y="10255"/>
                </a:lnTo>
                <a:lnTo>
                  <a:pt x="4925" y="10212"/>
                </a:lnTo>
                <a:lnTo>
                  <a:pt x="4978" y="10151"/>
                </a:lnTo>
                <a:lnTo>
                  <a:pt x="5026" y="10130"/>
                </a:lnTo>
                <a:lnTo>
                  <a:pt x="5063" y="10124"/>
                </a:lnTo>
                <a:lnTo>
                  <a:pt x="5106" y="10143"/>
                </a:lnTo>
                <a:lnTo>
                  <a:pt x="5154" y="10136"/>
                </a:lnTo>
                <a:lnTo>
                  <a:pt x="5203" y="10177"/>
                </a:lnTo>
                <a:lnTo>
                  <a:pt x="5244" y="10186"/>
                </a:lnTo>
                <a:lnTo>
                  <a:pt x="5266" y="10164"/>
                </a:lnTo>
                <a:lnTo>
                  <a:pt x="5287" y="10177"/>
                </a:lnTo>
                <a:lnTo>
                  <a:pt x="5297" y="10171"/>
                </a:lnTo>
                <a:lnTo>
                  <a:pt x="5282" y="10151"/>
                </a:lnTo>
                <a:lnTo>
                  <a:pt x="5287" y="10117"/>
                </a:lnTo>
                <a:lnTo>
                  <a:pt x="5276" y="10089"/>
                </a:lnTo>
                <a:lnTo>
                  <a:pt x="5297" y="10083"/>
                </a:lnTo>
                <a:lnTo>
                  <a:pt x="5346" y="10074"/>
                </a:lnTo>
                <a:lnTo>
                  <a:pt x="5394" y="10083"/>
                </a:lnTo>
                <a:lnTo>
                  <a:pt x="5462" y="10074"/>
                </a:lnTo>
                <a:lnTo>
                  <a:pt x="5500" y="10096"/>
                </a:lnTo>
                <a:lnTo>
                  <a:pt x="5527" y="10136"/>
                </a:lnTo>
                <a:lnTo>
                  <a:pt x="5537" y="10136"/>
                </a:lnTo>
                <a:lnTo>
                  <a:pt x="5595" y="10096"/>
                </a:lnTo>
                <a:lnTo>
                  <a:pt x="5616" y="10108"/>
                </a:lnTo>
                <a:lnTo>
                  <a:pt x="5665" y="10186"/>
                </a:lnTo>
                <a:lnTo>
                  <a:pt x="5681" y="10233"/>
                </a:lnTo>
                <a:lnTo>
                  <a:pt x="5670" y="10289"/>
                </a:lnTo>
                <a:lnTo>
                  <a:pt x="5675" y="10323"/>
                </a:lnTo>
                <a:lnTo>
                  <a:pt x="5701" y="10383"/>
                </a:lnTo>
                <a:lnTo>
                  <a:pt x="5735" y="10461"/>
                </a:lnTo>
                <a:lnTo>
                  <a:pt x="5754" y="10474"/>
                </a:lnTo>
                <a:lnTo>
                  <a:pt x="5766" y="10514"/>
                </a:lnTo>
                <a:lnTo>
                  <a:pt x="5793" y="10521"/>
                </a:lnTo>
                <a:lnTo>
                  <a:pt x="5814" y="10514"/>
                </a:lnTo>
                <a:lnTo>
                  <a:pt x="5824" y="10461"/>
                </a:lnTo>
                <a:lnTo>
                  <a:pt x="5829" y="10433"/>
                </a:lnTo>
                <a:lnTo>
                  <a:pt x="5829" y="10370"/>
                </a:lnTo>
                <a:lnTo>
                  <a:pt x="5803" y="10274"/>
                </a:lnTo>
                <a:lnTo>
                  <a:pt x="5803" y="10239"/>
                </a:lnTo>
                <a:lnTo>
                  <a:pt x="5776" y="10177"/>
                </a:lnTo>
                <a:lnTo>
                  <a:pt x="5761" y="10102"/>
                </a:lnTo>
                <a:lnTo>
                  <a:pt x="5749" y="10040"/>
                </a:lnTo>
                <a:lnTo>
                  <a:pt x="5754" y="9980"/>
                </a:lnTo>
                <a:lnTo>
                  <a:pt x="5781" y="9930"/>
                </a:lnTo>
                <a:lnTo>
                  <a:pt x="5819" y="9889"/>
                </a:lnTo>
                <a:lnTo>
                  <a:pt x="5882" y="9827"/>
                </a:lnTo>
                <a:lnTo>
                  <a:pt x="5887" y="9799"/>
                </a:lnTo>
                <a:lnTo>
                  <a:pt x="5921" y="9765"/>
                </a:lnTo>
                <a:lnTo>
                  <a:pt x="5947" y="9758"/>
                </a:lnTo>
                <a:lnTo>
                  <a:pt x="5984" y="9705"/>
                </a:lnTo>
                <a:lnTo>
                  <a:pt x="6047" y="9677"/>
                </a:lnTo>
                <a:lnTo>
                  <a:pt x="6085" y="9608"/>
                </a:lnTo>
                <a:lnTo>
                  <a:pt x="6074" y="9518"/>
                </a:lnTo>
                <a:lnTo>
                  <a:pt x="6069" y="9484"/>
                </a:lnTo>
                <a:lnTo>
                  <a:pt x="6054" y="9477"/>
                </a:lnTo>
                <a:lnTo>
                  <a:pt x="6054" y="9387"/>
                </a:lnTo>
                <a:lnTo>
                  <a:pt x="6010" y="9361"/>
                </a:lnTo>
                <a:lnTo>
                  <a:pt x="6047" y="9374"/>
                </a:lnTo>
                <a:lnTo>
                  <a:pt x="6037" y="9312"/>
                </a:lnTo>
                <a:lnTo>
                  <a:pt x="6047" y="9271"/>
                </a:lnTo>
                <a:lnTo>
                  <a:pt x="6054" y="9353"/>
                </a:lnTo>
                <a:lnTo>
                  <a:pt x="6085" y="9387"/>
                </a:lnTo>
                <a:lnTo>
                  <a:pt x="6064" y="9449"/>
                </a:lnTo>
                <a:lnTo>
                  <a:pt x="6069" y="9456"/>
                </a:lnTo>
                <a:lnTo>
                  <a:pt x="6107" y="9380"/>
                </a:lnTo>
                <a:lnTo>
                  <a:pt x="6122" y="9340"/>
                </a:lnTo>
                <a:lnTo>
                  <a:pt x="6122" y="9305"/>
                </a:lnTo>
                <a:lnTo>
                  <a:pt x="6107" y="9292"/>
                </a:lnTo>
                <a:lnTo>
                  <a:pt x="6095" y="9237"/>
                </a:lnTo>
                <a:lnTo>
                  <a:pt x="6117" y="9265"/>
                </a:lnTo>
                <a:lnTo>
                  <a:pt x="6127" y="9265"/>
                </a:lnTo>
                <a:lnTo>
                  <a:pt x="6133" y="9292"/>
                </a:lnTo>
                <a:lnTo>
                  <a:pt x="6175" y="9215"/>
                </a:lnTo>
                <a:lnTo>
                  <a:pt x="6187" y="9146"/>
                </a:lnTo>
                <a:lnTo>
                  <a:pt x="6170" y="9140"/>
                </a:lnTo>
                <a:lnTo>
                  <a:pt x="6187" y="9112"/>
                </a:lnTo>
                <a:lnTo>
                  <a:pt x="6187" y="9127"/>
                </a:lnTo>
                <a:lnTo>
                  <a:pt x="6223" y="9127"/>
                </a:lnTo>
                <a:lnTo>
                  <a:pt x="6303" y="9099"/>
                </a:lnTo>
                <a:lnTo>
                  <a:pt x="6286" y="9078"/>
                </a:lnTo>
                <a:lnTo>
                  <a:pt x="6202" y="9099"/>
                </a:lnTo>
                <a:lnTo>
                  <a:pt x="6250" y="9065"/>
                </a:lnTo>
                <a:lnTo>
                  <a:pt x="6281" y="9065"/>
                </a:lnTo>
                <a:lnTo>
                  <a:pt x="6308" y="9058"/>
                </a:lnTo>
                <a:lnTo>
                  <a:pt x="6351" y="9037"/>
                </a:lnTo>
                <a:lnTo>
                  <a:pt x="6383" y="9043"/>
                </a:lnTo>
                <a:lnTo>
                  <a:pt x="6419" y="9024"/>
                </a:lnTo>
                <a:lnTo>
                  <a:pt x="6426" y="8996"/>
                </a:lnTo>
                <a:lnTo>
                  <a:pt x="6409" y="8975"/>
                </a:lnTo>
                <a:lnTo>
                  <a:pt x="6414" y="9009"/>
                </a:lnTo>
                <a:lnTo>
                  <a:pt x="6388" y="9009"/>
                </a:lnTo>
                <a:lnTo>
                  <a:pt x="6373" y="8955"/>
                </a:lnTo>
                <a:lnTo>
                  <a:pt x="6373" y="8899"/>
                </a:lnTo>
                <a:lnTo>
                  <a:pt x="6378" y="8887"/>
                </a:lnTo>
                <a:lnTo>
                  <a:pt x="6409" y="8818"/>
                </a:lnTo>
                <a:lnTo>
                  <a:pt x="6473" y="8783"/>
                </a:lnTo>
                <a:lnTo>
                  <a:pt x="6532" y="8749"/>
                </a:lnTo>
                <a:lnTo>
                  <a:pt x="6596" y="8700"/>
                </a:lnTo>
                <a:lnTo>
                  <a:pt x="6586" y="8665"/>
                </a:lnTo>
                <a:lnTo>
                  <a:pt x="6649" y="8652"/>
                </a:lnTo>
                <a:lnTo>
                  <a:pt x="6745" y="8646"/>
                </a:lnTo>
                <a:lnTo>
                  <a:pt x="6644" y="8734"/>
                </a:lnTo>
                <a:lnTo>
                  <a:pt x="6644" y="8824"/>
                </a:lnTo>
                <a:lnTo>
                  <a:pt x="6692" y="8831"/>
                </a:lnTo>
                <a:lnTo>
                  <a:pt x="6755" y="8756"/>
                </a:lnTo>
                <a:lnTo>
                  <a:pt x="6813" y="8715"/>
                </a:lnTo>
                <a:lnTo>
                  <a:pt x="6941" y="8652"/>
                </a:lnTo>
                <a:lnTo>
                  <a:pt x="7016" y="8577"/>
                </a:lnTo>
                <a:lnTo>
                  <a:pt x="6973" y="8543"/>
                </a:lnTo>
                <a:lnTo>
                  <a:pt x="6973" y="8459"/>
                </a:lnTo>
                <a:lnTo>
                  <a:pt x="6915" y="8584"/>
                </a:lnTo>
                <a:lnTo>
                  <a:pt x="6818" y="8597"/>
                </a:lnTo>
                <a:lnTo>
                  <a:pt x="6738" y="8543"/>
                </a:lnTo>
                <a:lnTo>
                  <a:pt x="6724" y="8459"/>
                </a:lnTo>
                <a:lnTo>
                  <a:pt x="6702" y="8343"/>
                </a:lnTo>
                <a:lnTo>
                  <a:pt x="6760" y="8268"/>
                </a:lnTo>
                <a:lnTo>
                  <a:pt x="6707" y="8212"/>
                </a:lnTo>
                <a:lnTo>
                  <a:pt x="6617" y="8219"/>
                </a:lnTo>
                <a:lnTo>
                  <a:pt x="6494" y="8315"/>
                </a:lnTo>
                <a:lnTo>
                  <a:pt x="6404" y="8459"/>
                </a:lnTo>
                <a:lnTo>
                  <a:pt x="6356" y="8481"/>
                </a:lnTo>
                <a:lnTo>
                  <a:pt x="6419" y="8378"/>
                </a:lnTo>
                <a:lnTo>
                  <a:pt x="6506" y="8227"/>
                </a:lnTo>
                <a:lnTo>
                  <a:pt x="6579" y="8178"/>
                </a:lnTo>
                <a:lnTo>
                  <a:pt x="6627" y="8096"/>
                </a:lnTo>
                <a:lnTo>
                  <a:pt x="6692" y="8090"/>
                </a:lnTo>
                <a:lnTo>
                  <a:pt x="6777" y="8090"/>
                </a:lnTo>
                <a:lnTo>
                  <a:pt x="6898" y="8109"/>
                </a:lnTo>
                <a:lnTo>
                  <a:pt x="6999" y="8096"/>
                </a:lnTo>
                <a:lnTo>
                  <a:pt x="7074" y="7993"/>
                </a:lnTo>
                <a:lnTo>
                  <a:pt x="7171" y="7952"/>
                </a:lnTo>
                <a:lnTo>
                  <a:pt x="7212" y="7909"/>
                </a:lnTo>
                <a:lnTo>
                  <a:pt x="7255" y="7862"/>
                </a:lnTo>
                <a:lnTo>
                  <a:pt x="7250" y="7725"/>
                </a:lnTo>
                <a:lnTo>
                  <a:pt x="7229" y="7677"/>
                </a:lnTo>
                <a:lnTo>
                  <a:pt x="7181" y="7662"/>
                </a:lnTo>
                <a:lnTo>
                  <a:pt x="7159" y="7553"/>
                </a:lnTo>
                <a:lnTo>
                  <a:pt x="7122" y="7512"/>
                </a:lnTo>
                <a:lnTo>
                  <a:pt x="7026" y="7478"/>
                </a:lnTo>
                <a:lnTo>
                  <a:pt x="6973" y="7403"/>
                </a:lnTo>
                <a:lnTo>
                  <a:pt x="6898" y="7325"/>
                </a:lnTo>
                <a:lnTo>
                  <a:pt x="6920" y="7237"/>
                </a:lnTo>
                <a:lnTo>
                  <a:pt x="6856" y="7072"/>
                </a:lnTo>
                <a:lnTo>
                  <a:pt x="6782" y="6887"/>
                </a:lnTo>
                <a:lnTo>
                  <a:pt x="6733" y="6750"/>
                </a:lnTo>
                <a:lnTo>
                  <a:pt x="6697" y="6818"/>
                </a:lnTo>
                <a:lnTo>
                  <a:pt x="6639" y="6982"/>
                </a:lnTo>
                <a:lnTo>
                  <a:pt x="6552" y="7065"/>
                </a:lnTo>
                <a:lnTo>
                  <a:pt x="6516" y="6975"/>
                </a:lnTo>
                <a:lnTo>
                  <a:pt x="6458" y="6956"/>
                </a:lnTo>
                <a:lnTo>
                  <a:pt x="6441" y="6769"/>
                </a:lnTo>
                <a:lnTo>
                  <a:pt x="6441" y="6638"/>
                </a:lnTo>
                <a:lnTo>
                  <a:pt x="6340" y="6625"/>
                </a:lnTo>
                <a:lnTo>
                  <a:pt x="6320" y="6563"/>
                </a:lnTo>
                <a:lnTo>
                  <a:pt x="6250" y="6475"/>
                </a:lnTo>
                <a:lnTo>
                  <a:pt x="6197" y="6419"/>
                </a:lnTo>
                <a:lnTo>
                  <a:pt x="6143" y="6460"/>
                </a:lnTo>
                <a:lnTo>
                  <a:pt x="6085" y="6447"/>
                </a:lnTo>
                <a:lnTo>
                  <a:pt x="5984" y="6398"/>
                </a:lnTo>
                <a:lnTo>
                  <a:pt x="5947" y="6440"/>
                </a:lnTo>
                <a:lnTo>
                  <a:pt x="5962" y="6687"/>
                </a:lnTo>
                <a:lnTo>
                  <a:pt x="5989" y="6825"/>
                </a:lnTo>
                <a:lnTo>
                  <a:pt x="5921" y="6975"/>
                </a:lnTo>
                <a:lnTo>
                  <a:pt x="5994" y="7085"/>
                </a:lnTo>
                <a:lnTo>
                  <a:pt x="6032" y="7203"/>
                </a:lnTo>
                <a:lnTo>
                  <a:pt x="6037" y="7300"/>
                </a:lnTo>
                <a:lnTo>
                  <a:pt x="6005" y="7388"/>
                </a:lnTo>
                <a:lnTo>
                  <a:pt x="5936" y="7484"/>
                </a:lnTo>
                <a:lnTo>
                  <a:pt x="5846" y="7546"/>
                </a:lnTo>
                <a:lnTo>
                  <a:pt x="5887" y="7615"/>
                </a:lnTo>
                <a:lnTo>
                  <a:pt x="5914" y="7815"/>
                </a:lnTo>
                <a:lnTo>
                  <a:pt x="5882" y="7937"/>
                </a:lnTo>
                <a:lnTo>
                  <a:pt x="5841" y="7978"/>
                </a:lnTo>
                <a:lnTo>
                  <a:pt x="5754" y="7862"/>
                </a:lnTo>
                <a:lnTo>
                  <a:pt x="5713" y="7725"/>
                </a:lnTo>
                <a:lnTo>
                  <a:pt x="5691" y="7594"/>
                </a:lnTo>
                <a:lnTo>
                  <a:pt x="5701" y="7484"/>
                </a:lnTo>
                <a:lnTo>
                  <a:pt x="5638" y="7471"/>
                </a:lnTo>
                <a:lnTo>
                  <a:pt x="5542" y="7463"/>
                </a:lnTo>
                <a:lnTo>
                  <a:pt x="5479" y="7409"/>
                </a:lnTo>
                <a:lnTo>
                  <a:pt x="5409" y="7368"/>
                </a:lnTo>
                <a:lnTo>
                  <a:pt x="5367" y="7306"/>
                </a:lnTo>
                <a:lnTo>
                  <a:pt x="5309" y="7250"/>
                </a:lnTo>
                <a:lnTo>
                  <a:pt x="5196" y="7196"/>
                </a:lnTo>
                <a:lnTo>
                  <a:pt x="5116" y="7222"/>
                </a:lnTo>
                <a:lnTo>
                  <a:pt x="5090" y="7113"/>
                </a:lnTo>
                <a:lnTo>
                  <a:pt x="5063" y="6982"/>
                </a:lnTo>
                <a:lnTo>
                  <a:pt x="4978" y="6956"/>
                </a:lnTo>
                <a:lnTo>
                  <a:pt x="4978" y="6784"/>
                </a:lnTo>
                <a:lnTo>
                  <a:pt x="5005" y="6666"/>
                </a:lnTo>
                <a:lnTo>
                  <a:pt x="5070" y="6488"/>
                </a:lnTo>
                <a:lnTo>
                  <a:pt x="5138" y="6357"/>
                </a:lnTo>
                <a:lnTo>
                  <a:pt x="5208" y="6337"/>
                </a:lnTo>
                <a:lnTo>
                  <a:pt x="5208" y="6226"/>
                </a:lnTo>
                <a:lnTo>
                  <a:pt x="5256" y="6151"/>
                </a:lnTo>
                <a:lnTo>
                  <a:pt x="5341" y="6144"/>
                </a:lnTo>
                <a:lnTo>
                  <a:pt x="5409" y="6020"/>
                </a:lnTo>
                <a:lnTo>
                  <a:pt x="5425" y="5944"/>
                </a:lnTo>
                <a:lnTo>
                  <a:pt x="5479" y="5794"/>
                </a:lnTo>
                <a:lnTo>
                  <a:pt x="5500" y="5697"/>
                </a:lnTo>
                <a:lnTo>
                  <a:pt x="5558" y="5753"/>
                </a:lnTo>
                <a:lnTo>
                  <a:pt x="5638" y="5725"/>
                </a:lnTo>
                <a:lnTo>
                  <a:pt x="5754" y="5588"/>
                </a:lnTo>
                <a:lnTo>
                  <a:pt x="5761" y="5498"/>
                </a:lnTo>
                <a:lnTo>
                  <a:pt x="5718" y="5388"/>
                </a:lnTo>
                <a:lnTo>
                  <a:pt x="5766" y="5279"/>
                </a:lnTo>
                <a:lnTo>
                  <a:pt x="5761" y="5176"/>
                </a:lnTo>
                <a:lnTo>
                  <a:pt x="5681" y="5072"/>
                </a:lnTo>
                <a:lnTo>
                  <a:pt x="5595" y="5038"/>
                </a:lnTo>
                <a:lnTo>
                  <a:pt x="5510" y="5017"/>
                </a:lnTo>
                <a:lnTo>
                  <a:pt x="5510" y="5257"/>
                </a:lnTo>
                <a:lnTo>
                  <a:pt x="5469" y="5429"/>
                </a:lnTo>
                <a:lnTo>
                  <a:pt x="5404" y="5573"/>
                </a:lnTo>
                <a:lnTo>
                  <a:pt x="5351" y="5444"/>
                </a:lnTo>
                <a:lnTo>
                  <a:pt x="5367" y="5292"/>
                </a:lnTo>
                <a:lnTo>
                  <a:pt x="5297" y="5154"/>
                </a:lnTo>
                <a:lnTo>
                  <a:pt x="5218" y="5319"/>
                </a:lnTo>
                <a:lnTo>
                  <a:pt x="5218" y="5107"/>
                </a:lnTo>
                <a:lnTo>
                  <a:pt x="5111" y="5057"/>
                </a:lnTo>
                <a:lnTo>
                  <a:pt x="5164" y="4954"/>
                </a:lnTo>
                <a:lnTo>
                  <a:pt x="5085" y="4695"/>
                </a:lnTo>
                <a:lnTo>
                  <a:pt x="5026" y="4591"/>
                </a:lnTo>
                <a:lnTo>
                  <a:pt x="4947" y="4551"/>
                </a:lnTo>
                <a:close/>
                <a:moveTo>
                  <a:pt x="21015" y="4639"/>
                </a:moveTo>
                <a:lnTo>
                  <a:pt x="21010" y="4645"/>
                </a:lnTo>
                <a:lnTo>
                  <a:pt x="20935" y="4748"/>
                </a:lnTo>
                <a:lnTo>
                  <a:pt x="20947" y="4817"/>
                </a:lnTo>
                <a:lnTo>
                  <a:pt x="21010" y="4804"/>
                </a:lnTo>
                <a:lnTo>
                  <a:pt x="21085" y="4791"/>
                </a:lnTo>
                <a:lnTo>
                  <a:pt x="21148" y="4735"/>
                </a:lnTo>
                <a:lnTo>
                  <a:pt x="21153" y="4707"/>
                </a:lnTo>
                <a:lnTo>
                  <a:pt x="21068" y="4639"/>
                </a:lnTo>
                <a:lnTo>
                  <a:pt x="21015" y="4639"/>
                </a:lnTo>
                <a:close/>
                <a:moveTo>
                  <a:pt x="4770" y="4963"/>
                </a:moveTo>
                <a:lnTo>
                  <a:pt x="4729" y="5057"/>
                </a:lnTo>
                <a:lnTo>
                  <a:pt x="4681" y="5126"/>
                </a:lnTo>
                <a:lnTo>
                  <a:pt x="4760" y="5223"/>
                </a:lnTo>
                <a:lnTo>
                  <a:pt x="4809" y="5195"/>
                </a:lnTo>
                <a:lnTo>
                  <a:pt x="4883" y="5257"/>
                </a:lnTo>
                <a:lnTo>
                  <a:pt x="4920" y="5188"/>
                </a:lnTo>
                <a:lnTo>
                  <a:pt x="4888" y="5107"/>
                </a:lnTo>
                <a:lnTo>
                  <a:pt x="4867" y="5066"/>
                </a:lnTo>
                <a:lnTo>
                  <a:pt x="4835" y="5023"/>
                </a:lnTo>
                <a:lnTo>
                  <a:pt x="4770" y="4963"/>
                </a:lnTo>
                <a:close/>
                <a:moveTo>
                  <a:pt x="6074" y="5354"/>
                </a:moveTo>
                <a:lnTo>
                  <a:pt x="6020" y="5388"/>
                </a:lnTo>
                <a:lnTo>
                  <a:pt x="5994" y="5498"/>
                </a:lnTo>
                <a:lnTo>
                  <a:pt x="6010" y="5594"/>
                </a:lnTo>
                <a:lnTo>
                  <a:pt x="6074" y="5581"/>
                </a:lnTo>
                <a:lnTo>
                  <a:pt x="6112" y="5526"/>
                </a:lnTo>
                <a:lnTo>
                  <a:pt x="6122" y="5498"/>
                </a:lnTo>
                <a:lnTo>
                  <a:pt x="6122" y="5416"/>
                </a:lnTo>
                <a:lnTo>
                  <a:pt x="6074" y="5354"/>
                </a:lnTo>
                <a:close/>
                <a:moveTo>
                  <a:pt x="9558" y="5704"/>
                </a:moveTo>
                <a:lnTo>
                  <a:pt x="9463" y="5801"/>
                </a:lnTo>
                <a:lnTo>
                  <a:pt x="9393" y="5753"/>
                </a:lnTo>
                <a:lnTo>
                  <a:pt x="9303" y="5848"/>
                </a:lnTo>
                <a:lnTo>
                  <a:pt x="9212" y="5725"/>
                </a:lnTo>
                <a:lnTo>
                  <a:pt x="9122" y="5753"/>
                </a:lnTo>
                <a:lnTo>
                  <a:pt x="9085" y="5869"/>
                </a:lnTo>
                <a:lnTo>
                  <a:pt x="9207" y="5916"/>
                </a:lnTo>
                <a:lnTo>
                  <a:pt x="9207" y="5966"/>
                </a:lnTo>
                <a:lnTo>
                  <a:pt x="9105" y="6000"/>
                </a:lnTo>
                <a:lnTo>
                  <a:pt x="9233" y="6088"/>
                </a:lnTo>
                <a:lnTo>
                  <a:pt x="9175" y="6166"/>
                </a:lnTo>
                <a:lnTo>
                  <a:pt x="9340" y="6219"/>
                </a:lnTo>
                <a:lnTo>
                  <a:pt x="9415" y="6241"/>
                </a:lnTo>
                <a:lnTo>
                  <a:pt x="9468" y="6213"/>
                </a:lnTo>
                <a:lnTo>
                  <a:pt x="9632" y="6097"/>
                </a:lnTo>
                <a:lnTo>
                  <a:pt x="9707" y="5959"/>
                </a:lnTo>
                <a:lnTo>
                  <a:pt x="9644" y="5835"/>
                </a:lnTo>
                <a:lnTo>
                  <a:pt x="9659" y="5719"/>
                </a:lnTo>
                <a:lnTo>
                  <a:pt x="9558" y="5704"/>
                </a:lnTo>
                <a:close/>
                <a:moveTo>
                  <a:pt x="5489" y="5848"/>
                </a:moveTo>
                <a:lnTo>
                  <a:pt x="5474" y="6013"/>
                </a:lnTo>
                <a:lnTo>
                  <a:pt x="5462" y="6151"/>
                </a:lnTo>
                <a:lnTo>
                  <a:pt x="5415" y="6234"/>
                </a:lnTo>
                <a:lnTo>
                  <a:pt x="5495" y="6219"/>
                </a:lnTo>
                <a:lnTo>
                  <a:pt x="5510" y="6316"/>
                </a:lnTo>
                <a:lnTo>
                  <a:pt x="5595" y="6234"/>
                </a:lnTo>
                <a:lnTo>
                  <a:pt x="5655" y="6138"/>
                </a:lnTo>
                <a:lnTo>
                  <a:pt x="5686" y="6219"/>
                </a:lnTo>
                <a:lnTo>
                  <a:pt x="5776" y="6260"/>
                </a:lnTo>
                <a:lnTo>
                  <a:pt x="5829" y="6206"/>
                </a:lnTo>
                <a:lnTo>
                  <a:pt x="5788" y="6151"/>
                </a:lnTo>
                <a:lnTo>
                  <a:pt x="5744" y="6166"/>
                </a:lnTo>
                <a:lnTo>
                  <a:pt x="5739" y="6082"/>
                </a:lnTo>
                <a:lnTo>
                  <a:pt x="5670" y="6028"/>
                </a:lnTo>
                <a:lnTo>
                  <a:pt x="5607" y="5966"/>
                </a:lnTo>
                <a:lnTo>
                  <a:pt x="5575" y="5916"/>
                </a:lnTo>
                <a:lnTo>
                  <a:pt x="5542" y="5944"/>
                </a:lnTo>
                <a:lnTo>
                  <a:pt x="5532" y="5863"/>
                </a:lnTo>
                <a:lnTo>
                  <a:pt x="5489" y="5848"/>
                </a:lnTo>
                <a:close/>
                <a:moveTo>
                  <a:pt x="479" y="6191"/>
                </a:moveTo>
                <a:lnTo>
                  <a:pt x="479" y="6260"/>
                </a:lnTo>
                <a:lnTo>
                  <a:pt x="489" y="6275"/>
                </a:lnTo>
                <a:lnTo>
                  <a:pt x="542" y="6260"/>
                </a:lnTo>
                <a:lnTo>
                  <a:pt x="563" y="6294"/>
                </a:lnTo>
                <a:lnTo>
                  <a:pt x="607" y="6329"/>
                </a:lnTo>
                <a:lnTo>
                  <a:pt x="655" y="6294"/>
                </a:lnTo>
                <a:lnTo>
                  <a:pt x="660" y="6275"/>
                </a:lnTo>
                <a:lnTo>
                  <a:pt x="602" y="6254"/>
                </a:lnTo>
                <a:lnTo>
                  <a:pt x="554" y="6213"/>
                </a:lnTo>
                <a:lnTo>
                  <a:pt x="515" y="6226"/>
                </a:lnTo>
                <a:lnTo>
                  <a:pt x="479" y="6191"/>
                </a:lnTo>
                <a:close/>
                <a:moveTo>
                  <a:pt x="5643" y="6344"/>
                </a:moveTo>
                <a:lnTo>
                  <a:pt x="5602" y="6419"/>
                </a:lnTo>
                <a:lnTo>
                  <a:pt x="5616" y="6460"/>
                </a:lnTo>
                <a:lnTo>
                  <a:pt x="5655" y="6466"/>
                </a:lnTo>
                <a:lnTo>
                  <a:pt x="5723" y="6378"/>
                </a:lnTo>
                <a:lnTo>
                  <a:pt x="5723" y="6344"/>
                </a:lnTo>
                <a:lnTo>
                  <a:pt x="5643" y="6344"/>
                </a:lnTo>
                <a:close/>
                <a:moveTo>
                  <a:pt x="5841" y="6425"/>
                </a:moveTo>
                <a:lnTo>
                  <a:pt x="5814" y="6475"/>
                </a:lnTo>
                <a:lnTo>
                  <a:pt x="5814" y="6488"/>
                </a:lnTo>
                <a:lnTo>
                  <a:pt x="5829" y="6535"/>
                </a:lnTo>
                <a:lnTo>
                  <a:pt x="5856" y="6550"/>
                </a:lnTo>
                <a:lnTo>
                  <a:pt x="5877" y="6466"/>
                </a:lnTo>
                <a:lnTo>
                  <a:pt x="5861" y="6432"/>
                </a:lnTo>
                <a:lnTo>
                  <a:pt x="5841" y="6425"/>
                </a:lnTo>
                <a:close/>
                <a:moveTo>
                  <a:pt x="788" y="6741"/>
                </a:moveTo>
                <a:lnTo>
                  <a:pt x="728" y="6769"/>
                </a:lnTo>
                <a:lnTo>
                  <a:pt x="766" y="6810"/>
                </a:lnTo>
                <a:lnTo>
                  <a:pt x="803" y="6838"/>
                </a:lnTo>
                <a:lnTo>
                  <a:pt x="841" y="6810"/>
                </a:lnTo>
                <a:lnTo>
                  <a:pt x="834" y="6756"/>
                </a:lnTo>
                <a:lnTo>
                  <a:pt x="788" y="6741"/>
                </a:lnTo>
                <a:close/>
                <a:moveTo>
                  <a:pt x="10212" y="7003"/>
                </a:moveTo>
                <a:lnTo>
                  <a:pt x="10164" y="7119"/>
                </a:lnTo>
                <a:lnTo>
                  <a:pt x="10143" y="7265"/>
                </a:lnTo>
                <a:lnTo>
                  <a:pt x="10176" y="7334"/>
                </a:lnTo>
                <a:lnTo>
                  <a:pt x="10181" y="7463"/>
                </a:lnTo>
                <a:lnTo>
                  <a:pt x="10207" y="7403"/>
                </a:lnTo>
                <a:lnTo>
                  <a:pt x="10229" y="7437"/>
                </a:lnTo>
                <a:lnTo>
                  <a:pt x="10207" y="7491"/>
                </a:lnTo>
                <a:lnTo>
                  <a:pt x="10222" y="7531"/>
                </a:lnTo>
                <a:lnTo>
                  <a:pt x="10292" y="7553"/>
                </a:lnTo>
                <a:lnTo>
                  <a:pt x="10329" y="7635"/>
                </a:lnTo>
                <a:lnTo>
                  <a:pt x="10324" y="7703"/>
                </a:lnTo>
                <a:lnTo>
                  <a:pt x="10239" y="7697"/>
                </a:lnTo>
                <a:lnTo>
                  <a:pt x="10222" y="7781"/>
                </a:lnTo>
                <a:lnTo>
                  <a:pt x="10256" y="7841"/>
                </a:lnTo>
                <a:lnTo>
                  <a:pt x="10196" y="7884"/>
                </a:lnTo>
                <a:lnTo>
                  <a:pt x="10212" y="7931"/>
                </a:lnTo>
                <a:lnTo>
                  <a:pt x="10302" y="7952"/>
                </a:lnTo>
                <a:lnTo>
                  <a:pt x="10256" y="7978"/>
                </a:lnTo>
                <a:lnTo>
                  <a:pt x="10164" y="8103"/>
                </a:lnTo>
                <a:lnTo>
                  <a:pt x="10196" y="8124"/>
                </a:lnTo>
                <a:lnTo>
                  <a:pt x="10239" y="8081"/>
                </a:lnTo>
                <a:lnTo>
                  <a:pt x="10292" y="8096"/>
                </a:lnTo>
                <a:lnTo>
                  <a:pt x="10329" y="8040"/>
                </a:lnTo>
                <a:lnTo>
                  <a:pt x="10355" y="8062"/>
                </a:lnTo>
                <a:lnTo>
                  <a:pt x="10457" y="8028"/>
                </a:lnTo>
                <a:lnTo>
                  <a:pt x="10537" y="8034"/>
                </a:lnTo>
                <a:lnTo>
                  <a:pt x="10590" y="7965"/>
                </a:lnTo>
                <a:lnTo>
                  <a:pt x="10563" y="7903"/>
                </a:lnTo>
                <a:lnTo>
                  <a:pt x="10595" y="7869"/>
                </a:lnTo>
                <a:lnTo>
                  <a:pt x="10601" y="7793"/>
                </a:lnTo>
                <a:lnTo>
                  <a:pt x="10532" y="7766"/>
                </a:lnTo>
                <a:lnTo>
                  <a:pt x="10515" y="7718"/>
                </a:lnTo>
                <a:lnTo>
                  <a:pt x="10478" y="7574"/>
                </a:lnTo>
                <a:lnTo>
                  <a:pt x="10442" y="7553"/>
                </a:lnTo>
                <a:lnTo>
                  <a:pt x="10382" y="7381"/>
                </a:lnTo>
                <a:lnTo>
                  <a:pt x="10324" y="7375"/>
                </a:lnTo>
                <a:lnTo>
                  <a:pt x="10372" y="7250"/>
                </a:lnTo>
                <a:lnTo>
                  <a:pt x="10389" y="7141"/>
                </a:lnTo>
                <a:lnTo>
                  <a:pt x="10324" y="7134"/>
                </a:lnTo>
                <a:lnTo>
                  <a:pt x="10266" y="7153"/>
                </a:lnTo>
                <a:lnTo>
                  <a:pt x="10329" y="7003"/>
                </a:lnTo>
                <a:lnTo>
                  <a:pt x="10261" y="7016"/>
                </a:lnTo>
                <a:lnTo>
                  <a:pt x="10212" y="7003"/>
                </a:lnTo>
                <a:close/>
                <a:moveTo>
                  <a:pt x="1559" y="7100"/>
                </a:moveTo>
                <a:lnTo>
                  <a:pt x="1526" y="7119"/>
                </a:lnTo>
                <a:lnTo>
                  <a:pt x="1479" y="7169"/>
                </a:lnTo>
                <a:lnTo>
                  <a:pt x="1484" y="7237"/>
                </a:lnTo>
                <a:lnTo>
                  <a:pt x="1516" y="7272"/>
                </a:lnTo>
                <a:lnTo>
                  <a:pt x="1574" y="7216"/>
                </a:lnTo>
                <a:lnTo>
                  <a:pt x="1622" y="7147"/>
                </a:lnTo>
                <a:lnTo>
                  <a:pt x="1601" y="7106"/>
                </a:lnTo>
                <a:lnTo>
                  <a:pt x="1559" y="7100"/>
                </a:lnTo>
                <a:close/>
                <a:moveTo>
                  <a:pt x="11228" y="7353"/>
                </a:moveTo>
                <a:lnTo>
                  <a:pt x="11138" y="7403"/>
                </a:lnTo>
                <a:lnTo>
                  <a:pt x="11148" y="7456"/>
                </a:lnTo>
                <a:lnTo>
                  <a:pt x="11206" y="7525"/>
                </a:lnTo>
                <a:lnTo>
                  <a:pt x="11245" y="7422"/>
                </a:lnTo>
                <a:lnTo>
                  <a:pt x="11228" y="7353"/>
                </a:lnTo>
                <a:close/>
                <a:moveTo>
                  <a:pt x="10111" y="7478"/>
                </a:moveTo>
                <a:lnTo>
                  <a:pt x="10063" y="7484"/>
                </a:lnTo>
                <a:lnTo>
                  <a:pt x="10016" y="7546"/>
                </a:lnTo>
                <a:lnTo>
                  <a:pt x="9936" y="7650"/>
                </a:lnTo>
                <a:lnTo>
                  <a:pt x="9968" y="7772"/>
                </a:lnTo>
                <a:lnTo>
                  <a:pt x="9920" y="7903"/>
                </a:lnTo>
                <a:lnTo>
                  <a:pt x="10005" y="7924"/>
                </a:lnTo>
                <a:lnTo>
                  <a:pt x="10106" y="7849"/>
                </a:lnTo>
                <a:lnTo>
                  <a:pt x="10154" y="7738"/>
                </a:lnTo>
                <a:lnTo>
                  <a:pt x="10143" y="7650"/>
                </a:lnTo>
                <a:lnTo>
                  <a:pt x="10176" y="7559"/>
                </a:lnTo>
                <a:lnTo>
                  <a:pt x="10111" y="7478"/>
                </a:lnTo>
                <a:close/>
                <a:moveTo>
                  <a:pt x="18829" y="7587"/>
                </a:moveTo>
                <a:lnTo>
                  <a:pt x="18803" y="7600"/>
                </a:lnTo>
                <a:lnTo>
                  <a:pt x="18829" y="7662"/>
                </a:lnTo>
                <a:lnTo>
                  <a:pt x="18776" y="7718"/>
                </a:lnTo>
                <a:lnTo>
                  <a:pt x="18771" y="7890"/>
                </a:lnTo>
                <a:lnTo>
                  <a:pt x="18803" y="8006"/>
                </a:lnTo>
                <a:lnTo>
                  <a:pt x="18803" y="8165"/>
                </a:lnTo>
                <a:lnTo>
                  <a:pt x="18786" y="8253"/>
                </a:lnTo>
                <a:lnTo>
                  <a:pt x="18793" y="8378"/>
                </a:lnTo>
                <a:lnTo>
                  <a:pt x="18786" y="8481"/>
                </a:lnTo>
                <a:lnTo>
                  <a:pt x="18798" y="8577"/>
                </a:lnTo>
                <a:lnTo>
                  <a:pt x="18834" y="8487"/>
                </a:lnTo>
                <a:lnTo>
                  <a:pt x="18882" y="8556"/>
                </a:lnTo>
                <a:lnTo>
                  <a:pt x="18882" y="8481"/>
                </a:lnTo>
                <a:lnTo>
                  <a:pt x="18824" y="8365"/>
                </a:lnTo>
                <a:lnTo>
                  <a:pt x="18861" y="8199"/>
                </a:lnTo>
                <a:lnTo>
                  <a:pt x="18946" y="8240"/>
                </a:lnTo>
                <a:lnTo>
                  <a:pt x="18887" y="8034"/>
                </a:lnTo>
                <a:lnTo>
                  <a:pt x="18866" y="7909"/>
                </a:lnTo>
                <a:lnTo>
                  <a:pt x="18866" y="7793"/>
                </a:lnTo>
                <a:lnTo>
                  <a:pt x="18846" y="7669"/>
                </a:lnTo>
                <a:lnTo>
                  <a:pt x="18829" y="7587"/>
                </a:lnTo>
                <a:close/>
                <a:moveTo>
                  <a:pt x="2729" y="7609"/>
                </a:moveTo>
                <a:lnTo>
                  <a:pt x="2729" y="7650"/>
                </a:lnTo>
                <a:lnTo>
                  <a:pt x="2739" y="7703"/>
                </a:lnTo>
                <a:lnTo>
                  <a:pt x="2766" y="7746"/>
                </a:lnTo>
                <a:lnTo>
                  <a:pt x="2787" y="7800"/>
                </a:lnTo>
                <a:lnTo>
                  <a:pt x="2824" y="7862"/>
                </a:lnTo>
                <a:lnTo>
                  <a:pt x="2846" y="7862"/>
                </a:lnTo>
                <a:lnTo>
                  <a:pt x="2797" y="7759"/>
                </a:lnTo>
                <a:lnTo>
                  <a:pt x="2814" y="7615"/>
                </a:lnTo>
                <a:lnTo>
                  <a:pt x="2761" y="7628"/>
                </a:lnTo>
                <a:lnTo>
                  <a:pt x="2729" y="7609"/>
                </a:lnTo>
                <a:close/>
                <a:moveTo>
                  <a:pt x="7244" y="7924"/>
                </a:moveTo>
                <a:lnTo>
                  <a:pt x="7191" y="7965"/>
                </a:lnTo>
                <a:lnTo>
                  <a:pt x="7154" y="8034"/>
                </a:lnTo>
                <a:lnTo>
                  <a:pt x="7096" y="8219"/>
                </a:lnTo>
                <a:lnTo>
                  <a:pt x="7048" y="8287"/>
                </a:lnTo>
                <a:lnTo>
                  <a:pt x="7074" y="8322"/>
                </a:lnTo>
                <a:lnTo>
                  <a:pt x="7038" y="8365"/>
                </a:lnTo>
                <a:lnTo>
                  <a:pt x="7043" y="8390"/>
                </a:lnTo>
                <a:lnTo>
                  <a:pt x="7159" y="8399"/>
                </a:lnTo>
                <a:lnTo>
                  <a:pt x="7224" y="8390"/>
                </a:lnTo>
                <a:lnTo>
                  <a:pt x="7277" y="8418"/>
                </a:lnTo>
                <a:lnTo>
                  <a:pt x="7234" y="8468"/>
                </a:lnTo>
                <a:lnTo>
                  <a:pt x="7270" y="8474"/>
                </a:lnTo>
                <a:lnTo>
                  <a:pt x="7340" y="8378"/>
                </a:lnTo>
                <a:lnTo>
                  <a:pt x="7357" y="8390"/>
                </a:lnTo>
                <a:lnTo>
                  <a:pt x="7340" y="8481"/>
                </a:lnTo>
                <a:lnTo>
                  <a:pt x="7377" y="8502"/>
                </a:lnTo>
                <a:lnTo>
                  <a:pt x="7403" y="8502"/>
                </a:lnTo>
                <a:lnTo>
                  <a:pt x="7430" y="8405"/>
                </a:lnTo>
                <a:lnTo>
                  <a:pt x="7415" y="8330"/>
                </a:lnTo>
                <a:lnTo>
                  <a:pt x="7403" y="8274"/>
                </a:lnTo>
                <a:lnTo>
                  <a:pt x="7367" y="8296"/>
                </a:lnTo>
                <a:lnTo>
                  <a:pt x="7383" y="8206"/>
                </a:lnTo>
                <a:lnTo>
                  <a:pt x="7324" y="8171"/>
                </a:lnTo>
                <a:lnTo>
                  <a:pt x="7297" y="8199"/>
                </a:lnTo>
                <a:lnTo>
                  <a:pt x="7244" y="8171"/>
                </a:lnTo>
                <a:lnTo>
                  <a:pt x="7265" y="8131"/>
                </a:lnTo>
                <a:lnTo>
                  <a:pt x="7229" y="8103"/>
                </a:lnTo>
                <a:lnTo>
                  <a:pt x="7191" y="8143"/>
                </a:lnTo>
                <a:lnTo>
                  <a:pt x="7229" y="8040"/>
                </a:lnTo>
                <a:lnTo>
                  <a:pt x="7260" y="7965"/>
                </a:lnTo>
                <a:lnTo>
                  <a:pt x="7270" y="7931"/>
                </a:lnTo>
                <a:lnTo>
                  <a:pt x="7244" y="7924"/>
                </a:lnTo>
                <a:close/>
                <a:moveTo>
                  <a:pt x="3010" y="8028"/>
                </a:moveTo>
                <a:lnTo>
                  <a:pt x="3005" y="8055"/>
                </a:lnTo>
                <a:lnTo>
                  <a:pt x="3032" y="8124"/>
                </a:lnTo>
                <a:lnTo>
                  <a:pt x="3090" y="8143"/>
                </a:lnTo>
                <a:lnTo>
                  <a:pt x="3102" y="8178"/>
                </a:lnTo>
                <a:lnTo>
                  <a:pt x="3155" y="8212"/>
                </a:lnTo>
                <a:lnTo>
                  <a:pt x="3170" y="8253"/>
                </a:lnTo>
                <a:lnTo>
                  <a:pt x="3266" y="8309"/>
                </a:lnTo>
                <a:lnTo>
                  <a:pt x="3293" y="8296"/>
                </a:lnTo>
                <a:lnTo>
                  <a:pt x="3271" y="8227"/>
                </a:lnTo>
                <a:lnTo>
                  <a:pt x="3213" y="8184"/>
                </a:lnTo>
                <a:lnTo>
                  <a:pt x="3186" y="8131"/>
                </a:lnTo>
                <a:lnTo>
                  <a:pt x="3165" y="8090"/>
                </a:lnTo>
                <a:lnTo>
                  <a:pt x="3112" y="8075"/>
                </a:lnTo>
                <a:lnTo>
                  <a:pt x="3075" y="8055"/>
                </a:lnTo>
                <a:lnTo>
                  <a:pt x="3010" y="8028"/>
                </a:lnTo>
                <a:close/>
                <a:moveTo>
                  <a:pt x="6760" y="8124"/>
                </a:moveTo>
                <a:lnTo>
                  <a:pt x="6738" y="8137"/>
                </a:lnTo>
                <a:lnTo>
                  <a:pt x="6792" y="8193"/>
                </a:lnTo>
                <a:lnTo>
                  <a:pt x="6866" y="8227"/>
                </a:lnTo>
                <a:lnTo>
                  <a:pt x="6898" y="8227"/>
                </a:lnTo>
                <a:lnTo>
                  <a:pt x="6893" y="8206"/>
                </a:lnTo>
                <a:lnTo>
                  <a:pt x="6835" y="8159"/>
                </a:lnTo>
                <a:lnTo>
                  <a:pt x="6760" y="8124"/>
                </a:lnTo>
                <a:close/>
                <a:moveTo>
                  <a:pt x="13494" y="8440"/>
                </a:moveTo>
                <a:lnTo>
                  <a:pt x="13542" y="8468"/>
                </a:lnTo>
                <a:lnTo>
                  <a:pt x="13600" y="8459"/>
                </a:lnTo>
                <a:lnTo>
                  <a:pt x="13612" y="8528"/>
                </a:lnTo>
                <a:lnTo>
                  <a:pt x="13600" y="8631"/>
                </a:lnTo>
                <a:lnTo>
                  <a:pt x="13547" y="8618"/>
                </a:lnTo>
                <a:lnTo>
                  <a:pt x="13500" y="8640"/>
                </a:lnTo>
                <a:lnTo>
                  <a:pt x="13500" y="8715"/>
                </a:lnTo>
                <a:lnTo>
                  <a:pt x="13440" y="8708"/>
                </a:lnTo>
                <a:lnTo>
                  <a:pt x="13440" y="8743"/>
                </a:lnTo>
                <a:lnTo>
                  <a:pt x="13474" y="8768"/>
                </a:lnTo>
                <a:lnTo>
                  <a:pt x="13500" y="8865"/>
                </a:lnTo>
                <a:lnTo>
                  <a:pt x="13568" y="8899"/>
                </a:lnTo>
                <a:lnTo>
                  <a:pt x="13580" y="8934"/>
                </a:lnTo>
                <a:lnTo>
                  <a:pt x="13563" y="8975"/>
                </a:lnTo>
                <a:lnTo>
                  <a:pt x="13568" y="9003"/>
                </a:lnTo>
                <a:lnTo>
                  <a:pt x="13585" y="9065"/>
                </a:lnTo>
                <a:lnTo>
                  <a:pt x="13590" y="8990"/>
                </a:lnTo>
                <a:lnTo>
                  <a:pt x="13638" y="8962"/>
                </a:lnTo>
                <a:lnTo>
                  <a:pt x="13653" y="9018"/>
                </a:lnTo>
                <a:lnTo>
                  <a:pt x="13696" y="9078"/>
                </a:lnTo>
                <a:lnTo>
                  <a:pt x="13643" y="9112"/>
                </a:lnTo>
                <a:lnTo>
                  <a:pt x="13590" y="9086"/>
                </a:lnTo>
                <a:lnTo>
                  <a:pt x="13580" y="9168"/>
                </a:lnTo>
                <a:lnTo>
                  <a:pt x="13617" y="9174"/>
                </a:lnTo>
                <a:lnTo>
                  <a:pt x="13600" y="9243"/>
                </a:lnTo>
                <a:lnTo>
                  <a:pt x="13648" y="9277"/>
                </a:lnTo>
                <a:lnTo>
                  <a:pt x="13638" y="9380"/>
                </a:lnTo>
                <a:lnTo>
                  <a:pt x="13648" y="9449"/>
                </a:lnTo>
                <a:lnTo>
                  <a:pt x="13643" y="9471"/>
                </a:lnTo>
                <a:lnTo>
                  <a:pt x="13553" y="9499"/>
                </a:lnTo>
                <a:lnTo>
                  <a:pt x="13467" y="9484"/>
                </a:lnTo>
                <a:lnTo>
                  <a:pt x="13425" y="9436"/>
                </a:lnTo>
                <a:lnTo>
                  <a:pt x="13372" y="9415"/>
                </a:lnTo>
                <a:lnTo>
                  <a:pt x="13356" y="9346"/>
                </a:lnTo>
                <a:lnTo>
                  <a:pt x="13356" y="9299"/>
                </a:lnTo>
                <a:lnTo>
                  <a:pt x="13377" y="9277"/>
                </a:lnTo>
                <a:lnTo>
                  <a:pt x="13387" y="9243"/>
                </a:lnTo>
                <a:lnTo>
                  <a:pt x="13399" y="9168"/>
                </a:lnTo>
                <a:lnTo>
                  <a:pt x="13447" y="9161"/>
                </a:lnTo>
                <a:lnTo>
                  <a:pt x="13430" y="9134"/>
                </a:lnTo>
                <a:lnTo>
                  <a:pt x="13404" y="9127"/>
                </a:lnTo>
                <a:lnTo>
                  <a:pt x="13372" y="9058"/>
                </a:lnTo>
                <a:lnTo>
                  <a:pt x="13341" y="8983"/>
                </a:lnTo>
                <a:lnTo>
                  <a:pt x="13276" y="8865"/>
                </a:lnTo>
                <a:lnTo>
                  <a:pt x="13281" y="8796"/>
                </a:lnTo>
                <a:lnTo>
                  <a:pt x="13228" y="8700"/>
                </a:lnTo>
                <a:lnTo>
                  <a:pt x="13287" y="8590"/>
                </a:lnTo>
                <a:lnTo>
                  <a:pt x="13346" y="8571"/>
                </a:lnTo>
                <a:lnTo>
                  <a:pt x="13372" y="8509"/>
                </a:lnTo>
                <a:lnTo>
                  <a:pt x="13425" y="8487"/>
                </a:lnTo>
                <a:lnTo>
                  <a:pt x="13494" y="8440"/>
                </a:lnTo>
                <a:close/>
                <a:moveTo>
                  <a:pt x="12792" y="8446"/>
                </a:moveTo>
                <a:lnTo>
                  <a:pt x="12792" y="8474"/>
                </a:lnTo>
                <a:lnTo>
                  <a:pt x="12707" y="8521"/>
                </a:lnTo>
                <a:lnTo>
                  <a:pt x="12739" y="8562"/>
                </a:lnTo>
                <a:lnTo>
                  <a:pt x="12691" y="8652"/>
                </a:lnTo>
                <a:lnTo>
                  <a:pt x="12649" y="8665"/>
                </a:lnTo>
                <a:lnTo>
                  <a:pt x="12696" y="8728"/>
                </a:lnTo>
                <a:lnTo>
                  <a:pt x="12766" y="8768"/>
                </a:lnTo>
                <a:lnTo>
                  <a:pt x="12840" y="8859"/>
                </a:lnTo>
                <a:lnTo>
                  <a:pt x="12862" y="8893"/>
                </a:lnTo>
                <a:lnTo>
                  <a:pt x="12894" y="8906"/>
                </a:lnTo>
                <a:lnTo>
                  <a:pt x="12925" y="8940"/>
                </a:lnTo>
                <a:lnTo>
                  <a:pt x="12942" y="9009"/>
                </a:lnTo>
                <a:lnTo>
                  <a:pt x="12930" y="9052"/>
                </a:lnTo>
                <a:lnTo>
                  <a:pt x="12862" y="9106"/>
                </a:lnTo>
                <a:lnTo>
                  <a:pt x="12814" y="9099"/>
                </a:lnTo>
                <a:lnTo>
                  <a:pt x="12744" y="9112"/>
                </a:lnTo>
                <a:lnTo>
                  <a:pt x="12659" y="9071"/>
                </a:lnTo>
                <a:lnTo>
                  <a:pt x="12558" y="9003"/>
                </a:lnTo>
                <a:lnTo>
                  <a:pt x="12463" y="9003"/>
                </a:lnTo>
                <a:lnTo>
                  <a:pt x="12393" y="9030"/>
                </a:lnTo>
                <a:lnTo>
                  <a:pt x="12323" y="9093"/>
                </a:lnTo>
                <a:lnTo>
                  <a:pt x="12212" y="9078"/>
                </a:lnTo>
                <a:lnTo>
                  <a:pt x="12210" y="9084"/>
                </a:lnTo>
                <a:lnTo>
                  <a:pt x="12159" y="9052"/>
                </a:lnTo>
                <a:lnTo>
                  <a:pt x="12154" y="9009"/>
                </a:lnTo>
                <a:lnTo>
                  <a:pt x="12132" y="8955"/>
                </a:lnTo>
                <a:lnTo>
                  <a:pt x="12154" y="8880"/>
                </a:lnTo>
                <a:lnTo>
                  <a:pt x="12185" y="8837"/>
                </a:lnTo>
                <a:lnTo>
                  <a:pt x="12202" y="8715"/>
                </a:lnTo>
                <a:lnTo>
                  <a:pt x="12217" y="8721"/>
                </a:lnTo>
                <a:lnTo>
                  <a:pt x="12244" y="8700"/>
                </a:lnTo>
                <a:lnTo>
                  <a:pt x="12244" y="8674"/>
                </a:lnTo>
                <a:lnTo>
                  <a:pt x="12287" y="8590"/>
                </a:lnTo>
                <a:lnTo>
                  <a:pt x="12308" y="8528"/>
                </a:lnTo>
                <a:lnTo>
                  <a:pt x="12362" y="8515"/>
                </a:lnTo>
                <a:lnTo>
                  <a:pt x="12367" y="8556"/>
                </a:lnTo>
                <a:lnTo>
                  <a:pt x="12456" y="8584"/>
                </a:lnTo>
                <a:lnTo>
                  <a:pt x="12473" y="8612"/>
                </a:lnTo>
                <a:lnTo>
                  <a:pt x="12415" y="8646"/>
                </a:lnTo>
                <a:lnTo>
                  <a:pt x="12403" y="8665"/>
                </a:lnTo>
                <a:lnTo>
                  <a:pt x="12468" y="8700"/>
                </a:lnTo>
                <a:lnTo>
                  <a:pt x="12456" y="8749"/>
                </a:lnTo>
                <a:lnTo>
                  <a:pt x="12490" y="8768"/>
                </a:lnTo>
                <a:lnTo>
                  <a:pt x="12569" y="8708"/>
                </a:lnTo>
                <a:lnTo>
                  <a:pt x="12633" y="8687"/>
                </a:lnTo>
                <a:lnTo>
                  <a:pt x="12643" y="8646"/>
                </a:lnTo>
                <a:lnTo>
                  <a:pt x="12584" y="8652"/>
                </a:lnTo>
                <a:lnTo>
                  <a:pt x="12558" y="8625"/>
                </a:lnTo>
                <a:lnTo>
                  <a:pt x="12553" y="8556"/>
                </a:lnTo>
                <a:lnTo>
                  <a:pt x="12601" y="8515"/>
                </a:lnTo>
                <a:lnTo>
                  <a:pt x="12654" y="8509"/>
                </a:lnTo>
                <a:lnTo>
                  <a:pt x="12691" y="8474"/>
                </a:lnTo>
                <a:lnTo>
                  <a:pt x="12739" y="8468"/>
                </a:lnTo>
                <a:lnTo>
                  <a:pt x="12792" y="8446"/>
                </a:lnTo>
                <a:close/>
                <a:moveTo>
                  <a:pt x="6765" y="8459"/>
                </a:moveTo>
                <a:lnTo>
                  <a:pt x="6745" y="8494"/>
                </a:lnTo>
                <a:lnTo>
                  <a:pt x="6760" y="8528"/>
                </a:lnTo>
                <a:lnTo>
                  <a:pt x="6835" y="8577"/>
                </a:lnTo>
                <a:lnTo>
                  <a:pt x="6856" y="8571"/>
                </a:lnTo>
                <a:lnTo>
                  <a:pt x="6883" y="8521"/>
                </a:lnTo>
                <a:lnTo>
                  <a:pt x="6830" y="8528"/>
                </a:lnTo>
                <a:lnTo>
                  <a:pt x="6787" y="8509"/>
                </a:lnTo>
                <a:lnTo>
                  <a:pt x="6765" y="8459"/>
                </a:lnTo>
                <a:close/>
                <a:moveTo>
                  <a:pt x="18793" y="8618"/>
                </a:moveTo>
                <a:lnTo>
                  <a:pt x="18771" y="8700"/>
                </a:lnTo>
                <a:lnTo>
                  <a:pt x="18754" y="8846"/>
                </a:lnTo>
                <a:lnTo>
                  <a:pt x="18696" y="8852"/>
                </a:lnTo>
                <a:lnTo>
                  <a:pt x="18665" y="8934"/>
                </a:lnTo>
                <a:lnTo>
                  <a:pt x="18675" y="9030"/>
                </a:lnTo>
                <a:lnTo>
                  <a:pt x="18739" y="9030"/>
                </a:lnTo>
                <a:lnTo>
                  <a:pt x="18771" y="8921"/>
                </a:lnTo>
                <a:lnTo>
                  <a:pt x="18861" y="8990"/>
                </a:lnTo>
                <a:lnTo>
                  <a:pt x="18914" y="8887"/>
                </a:lnTo>
                <a:lnTo>
                  <a:pt x="18999" y="8859"/>
                </a:lnTo>
                <a:lnTo>
                  <a:pt x="18984" y="8743"/>
                </a:lnTo>
                <a:lnTo>
                  <a:pt x="18946" y="8790"/>
                </a:lnTo>
                <a:lnTo>
                  <a:pt x="18904" y="8762"/>
                </a:lnTo>
                <a:lnTo>
                  <a:pt x="18861" y="8728"/>
                </a:lnTo>
                <a:lnTo>
                  <a:pt x="18793" y="8618"/>
                </a:lnTo>
                <a:close/>
                <a:moveTo>
                  <a:pt x="11271" y="8625"/>
                </a:moveTo>
                <a:lnTo>
                  <a:pt x="11319" y="8640"/>
                </a:lnTo>
                <a:lnTo>
                  <a:pt x="11308" y="8646"/>
                </a:lnTo>
                <a:lnTo>
                  <a:pt x="11308" y="8680"/>
                </a:lnTo>
                <a:lnTo>
                  <a:pt x="11324" y="8715"/>
                </a:lnTo>
                <a:lnTo>
                  <a:pt x="11339" y="8665"/>
                </a:lnTo>
                <a:lnTo>
                  <a:pt x="11378" y="8680"/>
                </a:lnTo>
                <a:lnTo>
                  <a:pt x="11378" y="8715"/>
                </a:lnTo>
                <a:lnTo>
                  <a:pt x="11404" y="8756"/>
                </a:lnTo>
                <a:lnTo>
                  <a:pt x="11393" y="8762"/>
                </a:lnTo>
                <a:lnTo>
                  <a:pt x="11441" y="8837"/>
                </a:lnTo>
                <a:lnTo>
                  <a:pt x="11494" y="8865"/>
                </a:lnTo>
                <a:lnTo>
                  <a:pt x="11526" y="8899"/>
                </a:lnTo>
                <a:lnTo>
                  <a:pt x="11579" y="8940"/>
                </a:lnTo>
                <a:lnTo>
                  <a:pt x="11605" y="8962"/>
                </a:lnTo>
                <a:lnTo>
                  <a:pt x="11622" y="8996"/>
                </a:lnTo>
                <a:lnTo>
                  <a:pt x="11639" y="9030"/>
                </a:lnTo>
                <a:lnTo>
                  <a:pt x="11649" y="9043"/>
                </a:lnTo>
                <a:lnTo>
                  <a:pt x="11644" y="9078"/>
                </a:lnTo>
                <a:lnTo>
                  <a:pt x="11639" y="9146"/>
                </a:lnTo>
                <a:lnTo>
                  <a:pt x="11644" y="9196"/>
                </a:lnTo>
                <a:lnTo>
                  <a:pt x="11675" y="9230"/>
                </a:lnTo>
                <a:lnTo>
                  <a:pt x="11675" y="9249"/>
                </a:lnTo>
                <a:lnTo>
                  <a:pt x="11685" y="9258"/>
                </a:lnTo>
                <a:lnTo>
                  <a:pt x="11692" y="9284"/>
                </a:lnTo>
                <a:lnTo>
                  <a:pt x="11723" y="9340"/>
                </a:lnTo>
                <a:lnTo>
                  <a:pt x="11745" y="9380"/>
                </a:lnTo>
                <a:lnTo>
                  <a:pt x="11755" y="9443"/>
                </a:lnTo>
                <a:lnTo>
                  <a:pt x="11777" y="9518"/>
                </a:lnTo>
                <a:lnTo>
                  <a:pt x="11825" y="9559"/>
                </a:lnTo>
                <a:lnTo>
                  <a:pt x="11861" y="9559"/>
                </a:lnTo>
                <a:lnTo>
                  <a:pt x="11840" y="9477"/>
                </a:lnTo>
                <a:lnTo>
                  <a:pt x="11878" y="9471"/>
                </a:lnTo>
                <a:lnTo>
                  <a:pt x="11861" y="9421"/>
                </a:lnTo>
                <a:lnTo>
                  <a:pt x="11914" y="9449"/>
                </a:lnTo>
                <a:lnTo>
                  <a:pt x="11914" y="9396"/>
                </a:lnTo>
                <a:lnTo>
                  <a:pt x="11888" y="9368"/>
                </a:lnTo>
                <a:lnTo>
                  <a:pt x="11856" y="9327"/>
                </a:lnTo>
                <a:lnTo>
                  <a:pt x="11878" y="9305"/>
                </a:lnTo>
                <a:lnTo>
                  <a:pt x="11851" y="9258"/>
                </a:lnTo>
                <a:lnTo>
                  <a:pt x="11840" y="9196"/>
                </a:lnTo>
                <a:lnTo>
                  <a:pt x="11851" y="9174"/>
                </a:lnTo>
                <a:lnTo>
                  <a:pt x="11883" y="9224"/>
                </a:lnTo>
                <a:lnTo>
                  <a:pt x="11914" y="9224"/>
                </a:lnTo>
                <a:lnTo>
                  <a:pt x="11946" y="9209"/>
                </a:lnTo>
                <a:lnTo>
                  <a:pt x="11905" y="9155"/>
                </a:lnTo>
                <a:lnTo>
                  <a:pt x="11973" y="9127"/>
                </a:lnTo>
                <a:lnTo>
                  <a:pt x="12004" y="9134"/>
                </a:lnTo>
                <a:lnTo>
                  <a:pt x="12042" y="9134"/>
                </a:lnTo>
                <a:lnTo>
                  <a:pt x="12042" y="9155"/>
                </a:lnTo>
                <a:lnTo>
                  <a:pt x="12057" y="9202"/>
                </a:lnTo>
                <a:lnTo>
                  <a:pt x="12106" y="9146"/>
                </a:lnTo>
                <a:lnTo>
                  <a:pt x="12132" y="9121"/>
                </a:lnTo>
                <a:lnTo>
                  <a:pt x="12200" y="9112"/>
                </a:lnTo>
                <a:lnTo>
                  <a:pt x="12185" y="9155"/>
                </a:lnTo>
                <a:lnTo>
                  <a:pt x="12096" y="9161"/>
                </a:lnTo>
                <a:lnTo>
                  <a:pt x="12031" y="9258"/>
                </a:lnTo>
                <a:lnTo>
                  <a:pt x="12069" y="9305"/>
                </a:lnTo>
                <a:lnTo>
                  <a:pt x="12042" y="9380"/>
                </a:lnTo>
                <a:lnTo>
                  <a:pt x="12084" y="9436"/>
                </a:lnTo>
                <a:lnTo>
                  <a:pt x="12122" y="9533"/>
                </a:lnTo>
                <a:lnTo>
                  <a:pt x="12185" y="9533"/>
                </a:lnTo>
                <a:lnTo>
                  <a:pt x="12244" y="9580"/>
                </a:lnTo>
                <a:lnTo>
                  <a:pt x="12287" y="9567"/>
                </a:lnTo>
                <a:lnTo>
                  <a:pt x="12303" y="9524"/>
                </a:lnTo>
                <a:lnTo>
                  <a:pt x="12367" y="9524"/>
                </a:lnTo>
                <a:lnTo>
                  <a:pt x="12415" y="9574"/>
                </a:lnTo>
                <a:lnTo>
                  <a:pt x="12505" y="9559"/>
                </a:lnTo>
                <a:lnTo>
                  <a:pt x="12548" y="9505"/>
                </a:lnTo>
                <a:lnTo>
                  <a:pt x="12596" y="9524"/>
                </a:lnTo>
                <a:lnTo>
                  <a:pt x="12633" y="9518"/>
                </a:lnTo>
                <a:lnTo>
                  <a:pt x="12611" y="9552"/>
                </a:lnTo>
                <a:lnTo>
                  <a:pt x="12633" y="9593"/>
                </a:lnTo>
                <a:lnTo>
                  <a:pt x="12616" y="9636"/>
                </a:lnTo>
                <a:lnTo>
                  <a:pt x="12623" y="9705"/>
                </a:lnTo>
                <a:lnTo>
                  <a:pt x="12596" y="9765"/>
                </a:lnTo>
                <a:lnTo>
                  <a:pt x="12574" y="9842"/>
                </a:lnTo>
                <a:lnTo>
                  <a:pt x="12563" y="9862"/>
                </a:lnTo>
                <a:lnTo>
                  <a:pt x="12553" y="9930"/>
                </a:lnTo>
                <a:lnTo>
                  <a:pt x="12536" y="9971"/>
                </a:lnTo>
                <a:lnTo>
                  <a:pt x="12543" y="9980"/>
                </a:lnTo>
                <a:lnTo>
                  <a:pt x="12526" y="10005"/>
                </a:lnTo>
                <a:lnTo>
                  <a:pt x="12500" y="10027"/>
                </a:lnTo>
                <a:lnTo>
                  <a:pt x="12451" y="10020"/>
                </a:lnTo>
                <a:lnTo>
                  <a:pt x="12403" y="9999"/>
                </a:lnTo>
                <a:lnTo>
                  <a:pt x="12388" y="10027"/>
                </a:lnTo>
                <a:lnTo>
                  <a:pt x="12372" y="9986"/>
                </a:lnTo>
                <a:lnTo>
                  <a:pt x="12330" y="9971"/>
                </a:lnTo>
                <a:lnTo>
                  <a:pt x="12277" y="9980"/>
                </a:lnTo>
                <a:lnTo>
                  <a:pt x="12250" y="10005"/>
                </a:lnTo>
                <a:lnTo>
                  <a:pt x="12207" y="10033"/>
                </a:lnTo>
                <a:lnTo>
                  <a:pt x="12180" y="10020"/>
                </a:lnTo>
                <a:lnTo>
                  <a:pt x="12122" y="9993"/>
                </a:lnTo>
                <a:lnTo>
                  <a:pt x="12064" y="9971"/>
                </a:lnTo>
                <a:lnTo>
                  <a:pt x="11984" y="9971"/>
                </a:lnTo>
                <a:lnTo>
                  <a:pt x="11968" y="9945"/>
                </a:lnTo>
                <a:lnTo>
                  <a:pt x="11910" y="9930"/>
                </a:lnTo>
                <a:lnTo>
                  <a:pt x="11893" y="9917"/>
                </a:lnTo>
                <a:lnTo>
                  <a:pt x="11871" y="9917"/>
                </a:lnTo>
                <a:lnTo>
                  <a:pt x="11851" y="9877"/>
                </a:lnTo>
                <a:lnTo>
                  <a:pt x="11772" y="9855"/>
                </a:lnTo>
                <a:lnTo>
                  <a:pt x="11728" y="9868"/>
                </a:lnTo>
                <a:lnTo>
                  <a:pt x="11685" y="9911"/>
                </a:lnTo>
                <a:lnTo>
                  <a:pt x="11670" y="9952"/>
                </a:lnTo>
                <a:lnTo>
                  <a:pt x="11685" y="10020"/>
                </a:lnTo>
                <a:lnTo>
                  <a:pt x="11659" y="10061"/>
                </a:lnTo>
                <a:lnTo>
                  <a:pt x="11632" y="10083"/>
                </a:lnTo>
                <a:lnTo>
                  <a:pt x="11569" y="10040"/>
                </a:lnTo>
                <a:lnTo>
                  <a:pt x="11489" y="10005"/>
                </a:lnTo>
                <a:lnTo>
                  <a:pt x="11436" y="9993"/>
                </a:lnTo>
                <a:lnTo>
                  <a:pt x="11409" y="9917"/>
                </a:lnTo>
                <a:lnTo>
                  <a:pt x="11329" y="9877"/>
                </a:lnTo>
                <a:lnTo>
                  <a:pt x="11281" y="9862"/>
                </a:lnTo>
                <a:lnTo>
                  <a:pt x="11255" y="9868"/>
                </a:lnTo>
                <a:lnTo>
                  <a:pt x="11186" y="9842"/>
                </a:lnTo>
                <a:lnTo>
                  <a:pt x="11165" y="9827"/>
                </a:lnTo>
                <a:lnTo>
                  <a:pt x="11148" y="9786"/>
                </a:lnTo>
                <a:lnTo>
                  <a:pt x="11117" y="9786"/>
                </a:lnTo>
                <a:lnTo>
                  <a:pt x="11107" y="9739"/>
                </a:lnTo>
                <a:lnTo>
                  <a:pt x="11143" y="9690"/>
                </a:lnTo>
                <a:lnTo>
                  <a:pt x="11148" y="9608"/>
                </a:lnTo>
                <a:lnTo>
                  <a:pt x="11127" y="9587"/>
                </a:lnTo>
                <a:lnTo>
                  <a:pt x="11127" y="9546"/>
                </a:lnTo>
                <a:lnTo>
                  <a:pt x="11153" y="9499"/>
                </a:lnTo>
                <a:lnTo>
                  <a:pt x="11148" y="9477"/>
                </a:lnTo>
                <a:lnTo>
                  <a:pt x="11100" y="9511"/>
                </a:lnTo>
                <a:lnTo>
                  <a:pt x="11100" y="9464"/>
                </a:lnTo>
                <a:lnTo>
                  <a:pt x="11058" y="9449"/>
                </a:lnTo>
                <a:lnTo>
                  <a:pt x="10994" y="9490"/>
                </a:lnTo>
                <a:lnTo>
                  <a:pt x="10952" y="9499"/>
                </a:lnTo>
                <a:lnTo>
                  <a:pt x="10930" y="9477"/>
                </a:lnTo>
                <a:lnTo>
                  <a:pt x="10867" y="9477"/>
                </a:lnTo>
                <a:lnTo>
                  <a:pt x="10814" y="9511"/>
                </a:lnTo>
                <a:lnTo>
                  <a:pt x="10781" y="9499"/>
                </a:lnTo>
                <a:lnTo>
                  <a:pt x="10686" y="9505"/>
                </a:lnTo>
                <a:lnTo>
                  <a:pt x="10585" y="9518"/>
                </a:lnTo>
                <a:lnTo>
                  <a:pt x="10527" y="9546"/>
                </a:lnTo>
                <a:lnTo>
                  <a:pt x="10488" y="9587"/>
                </a:lnTo>
                <a:lnTo>
                  <a:pt x="10425" y="9602"/>
                </a:lnTo>
                <a:lnTo>
                  <a:pt x="10367" y="9649"/>
                </a:lnTo>
                <a:lnTo>
                  <a:pt x="10340" y="9649"/>
                </a:lnTo>
                <a:lnTo>
                  <a:pt x="10282" y="9627"/>
                </a:lnTo>
                <a:lnTo>
                  <a:pt x="10229" y="9636"/>
                </a:lnTo>
                <a:lnTo>
                  <a:pt x="10202" y="9608"/>
                </a:lnTo>
                <a:lnTo>
                  <a:pt x="10222" y="9574"/>
                </a:lnTo>
                <a:lnTo>
                  <a:pt x="10261" y="9539"/>
                </a:lnTo>
                <a:lnTo>
                  <a:pt x="10314" y="9539"/>
                </a:lnTo>
                <a:lnTo>
                  <a:pt x="10389" y="9539"/>
                </a:lnTo>
                <a:lnTo>
                  <a:pt x="10430" y="9464"/>
                </a:lnTo>
                <a:lnTo>
                  <a:pt x="10473" y="9443"/>
                </a:lnTo>
                <a:lnTo>
                  <a:pt x="10483" y="9380"/>
                </a:lnTo>
                <a:lnTo>
                  <a:pt x="10515" y="9340"/>
                </a:lnTo>
                <a:lnTo>
                  <a:pt x="10495" y="9284"/>
                </a:lnTo>
                <a:lnTo>
                  <a:pt x="10515" y="9202"/>
                </a:lnTo>
                <a:lnTo>
                  <a:pt x="10553" y="9146"/>
                </a:lnTo>
                <a:lnTo>
                  <a:pt x="10558" y="9112"/>
                </a:lnTo>
                <a:lnTo>
                  <a:pt x="10633" y="9093"/>
                </a:lnTo>
                <a:lnTo>
                  <a:pt x="10686" y="9024"/>
                </a:lnTo>
                <a:lnTo>
                  <a:pt x="10681" y="8962"/>
                </a:lnTo>
                <a:lnTo>
                  <a:pt x="10686" y="8899"/>
                </a:lnTo>
                <a:lnTo>
                  <a:pt x="10771" y="8865"/>
                </a:lnTo>
                <a:lnTo>
                  <a:pt x="10887" y="8893"/>
                </a:lnTo>
                <a:lnTo>
                  <a:pt x="10940" y="8831"/>
                </a:lnTo>
                <a:lnTo>
                  <a:pt x="10967" y="8824"/>
                </a:lnTo>
                <a:lnTo>
                  <a:pt x="11000" y="8777"/>
                </a:lnTo>
                <a:lnTo>
                  <a:pt x="11027" y="8762"/>
                </a:lnTo>
                <a:lnTo>
                  <a:pt x="11073" y="8796"/>
                </a:lnTo>
                <a:lnTo>
                  <a:pt x="11100" y="8811"/>
                </a:lnTo>
                <a:lnTo>
                  <a:pt x="11117" y="8914"/>
                </a:lnTo>
                <a:lnTo>
                  <a:pt x="11153" y="8975"/>
                </a:lnTo>
                <a:lnTo>
                  <a:pt x="11206" y="9043"/>
                </a:lnTo>
                <a:lnTo>
                  <a:pt x="11255" y="9093"/>
                </a:lnTo>
                <a:lnTo>
                  <a:pt x="11298" y="9099"/>
                </a:lnTo>
                <a:lnTo>
                  <a:pt x="11324" y="9140"/>
                </a:lnTo>
                <a:lnTo>
                  <a:pt x="11361" y="9161"/>
                </a:lnTo>
                <a:lnTo>
                  <a:pt x="11378" y="9202"/>
                </a:lnTo>
                <a:lnTo>
                  <a:pt x="11404" y="9215"/>
                </a:lnTo>
                <a:lnTo>
                  <a:pt x="11419" y="9265"/>
                </a:lnTo>
                <a:lnTo>
                  <a:pt x="11441" y="9318"/>
                </a:lnTo>
                <a:lnTo>
                  <a:pt x="11431" y="9340"/>
                </a:lnTo>
                <a:lnTo>
                  <a:pt x="11419" y="9387"/>
                </a:lnTo>
                <a:lnTo>
                  <a:pt x="11419" y="9415"/>
                </a:lnTo>
                <a:lnTo>
                  <a:pt x="11446" y="9408"/>
                </a:lnTo>
                <a:lnTo>
                  <a:pt x="11479" y="9327"/>
                </a:lnTo>
                <a:lnTo>
                  <a:pt x="11506" y="9318"/>
                </a:lnTo>
                <a:lnTo>
                  <a:pt x="11511" y="9271"/>
                </a:lnTo>
                <a:lnTo>
                  <a:pt x="11467" y="9237"/>
                </a:lnTo>
                <a:lnTo>
                  <a:pt x="11494" y="9174"/>
                </a:lnTo>
                <a:lnTo>
                  <a:pt x="11547" y="9189"/>
                </a:lnTo>
                <a:lnTo>
                  <a:pt x="11579" y="9237"/>
                </a:lnTo>
                <a:lnTo>
                  <a:pt x="11590" y="9202"/>
                </a:lnTo>
                <a:lnTo>
                  <a:pt x="11585" y="9181"/>
                </a:lnTo>
                <a:lnTo>
                  <a:pt x="11537" y="9127"/>
                </a:lnTo>
                <a:lnTo>
                  <a:pt x="11494" y="9099"/>
                </a:lnTo>
                <a:lnTo>
                  <a:pt x="11441" y="9065"/>
                </a:lnTo>
                <a:lnTo>
                  <a:pt x="11457" y="9043"/>
                </a:lnTo>
                <a:lnTo>
                  <a:pt x="11441" y="9024"/>
                </a:lnTo>
                <a:lnTo>
                  <a:pt x="11393" y="9024"/>
                </a:lnTo>
                <a:lnTo>
                  <a:pt x="11329" y="8940"/>
                </a:lnTo>
                <a:lnTo>
                  <a:pt x="11298" y="8859"/>
                </a:lnTo>
                <a:lnTo>
                  <a:pt x="11245" y="8803"/>
                </a:lnTo>
                <a:lnTo>
                  <a:pt x="11223" y="8749"/>
                </a:lnTo>
                <a:lnTo>
                  <a:pt x="11228" y="8721"/>
                </a:lnTo>
                <a:lnTo>
                  <a:pt x="11223" y="8665"/>
                </a:lnTo>
                <a:lnTo>
                  <a:pt x="11271" y="8625"/>
                </a:lnTo>
                <a:close/>
                <a:moveTo>
                  <a:pt x="11053" y="8887"/>
                </a:moveTo>
                <a:lnTo>
                  <a:pt x="11015" y="8927"/>
                </a:lnTo>
                <a:lnTo>
                  <a:pt x="11005" y="8962"/>
                </a:lnTo>
                <a:lnTo>
                  <a:pt x="11015" y="9030"/>
                </a:lnTo>
                <a:lnTo>
                  <a:pt x="11042" y="9052"/>
                </a:lnTo>
                <a:lnTo>
                  <a:pt x="11063" y="8975"/>
                </a:lnTo>
                <a:lnTo>
                  <a:pt x="11053" y="8887"/>
                </a:lnTo>
                <a:close/>
                <a:moveTo>
                  <a:pt x="18754" y="9052"/>
                </a:moveTo>
                <a:lnTo>
                  <a:pt x="18691" y="9071"/>
                </a:lnTo>
                <a:lnTo>
                  <a:pt x="18670" y="9134"/>
                </a:lnTo>
                <a:lnTo>
                  <a:pt x="18680" y="9243"/>
                </a:lnTo>
                <a:lnTo>
                  <a:pt x="18643" y="9361"/>
                </a:lnTo>
                <a:lnTo>
                  <a:pt x="18611" y="9396"/>
                </a:lnTo>
                <a:lnTo>
                  <a:pt x="18520" y="9490"/>
                </a:lnTo>
                <a:lnTo>
                  <a:pt x="18483" y="9449"/>
                </a:lnTo>
                <a:lnTo>
                  <a:pt x="18425" y="9615"/>
                </a:lnTo>
                <a:lnTo>
                  <a:pt x="18360" y="9593"/>
                </a:lnTo>
                <a:lnTo>
                  <a:pt x="18244" y="9621"/>
                </a:lnTo>
                <a:lnTo>
                  <a:pt x="18201" y="9683"/>
                </a:lnTo>
                <a:lnTo>
                  <a:pt x="18143" y="9731"/>
                </a:lnTo>
                <a:lnTo>
                  <a:pt x="18111" y="9786"/>
                </a:lnTo>
                <a:lnTo>
                  <a:pt x="18058" y="9814"/>
                </a:lnTo>
                <a:lnTo>
                  <a:pt x="18080" y="9877"/>
                </a:lnTo>
                <a:lnTo>
                  <a:pt x="18116" y="9902"/>
                </a:lnTo>
                <a:lnTo>
                  <a:pt x="18106" y="9986"/>
                </a:lnTo>
                <a:lnTo>
                  <a:pt x="18133" y="10020"/>
                </a:lnTo>
                <a:lnTo>
                  <a:pt x="18169" y="9980"/>
                </a:lnTo>
                <a:lnTo>
                  <a:pt x="18207" y="9827"/>
                </a:lnTo>
                <a:lnTo>
                  <a:pt x="18148" y="9765"/>
                </a:lnTo>
                <a:lnTo>
                  <a:pt x="18217" y="9758"/>
                </a:lnTo>
                <a:lnTo>
                  <a:pt x="18287" y="9718"/>
                </a:lnTo>
                <a:lnTo>
                  <a:pt x="18387" y="9696"/>
                </a:lnTo>
                <a:lnTo>
                  <a:pt x="18394" y="9765"/>
                </a:lnTo>
                <a:lnTo>
                  <a:pt x="18430" y="9799"/>
                </a:lnTo>
                <a:lnTo>
                  <a:pt x="18515" y="9696"/>
                </a:lnTo>
                <a:lnTo>
                  <a:pt x="18616" y="9690"/>
                </a:lnTo>
                <a:lnTo>
                  <a:pt x="18691" y="9649"/>
                </a:lnTo>
                <a:lnTo>
                  <a:pt x="18723" y="9587"/>
                </a:lnTo>
                <a:lnTo>
                  <a:pt x="18713" y="9539"/>
                </a:lnTo>
                <a:lnTo>
                  <a:pt x="18733" y="9464"/>
                </a:lnTo>
                <a:lnTo>
                  <a:pt x="18733" y="9368"/>
                </a:lnTo>
                <a:lnTo>
                  <a:pt x="18786" y="9271"/>
                </a:lnTo>
                <a:lnTo>
                  <a:pt x="18786" y="9189"/>
                </a:lnTo>
                <a:lnTo>
                  <a:pt x="18754" y="9052"/>
                </a:lnTo>
                <a:close/>
                <a:moveTo>
                  <a:pt x="11042" y="9065"/>
                </a:moveTo>
                <a:lnTo>
                  <a:pt x="11010" y="9099"/>
                </a:lnTo>
                <a:lnTo>
                  <a:pt x="10979" y="9093"/>
                </a:lnTo>
                <a:lnTo>
                  <a:pt x="10994" y="9146"/>
                </a:lnTo>
                <a:lnTo>
                  <a:pt x="10994" y="9271"/>
                </a:lnTo>
                <a:lnTo>
                  <a:pt x="11015" y="9292"/>
                </a:lnTo>
                <a:lnTo>
                  <a:pt x="11042" y="9265"/>
                </a:lnTo>
                <a:lnTo>
                  <a:pt x="11068" y="9271"/>
                </a:lnTo>
                <a:lnTo>
                  <a:pt x="11073" y="9140"/>
                </a:lnTo>
                <a:lnTo>
                  <a:pt x="11042" y="9065"/>
                </a:lnTo>
                <a:close/>
                <a:moveTo>
                  <a:pt x="11409" y="9361"/>
                </a:moveTo>
                <a:lnTo>
                  <a:pt x="11366" y="9368"/>
                </a:lnTo>
                <a:lnTo>
                  <a:pt x="11308" y="9380"/>
                </a:lnTo>
                <a:lnTo>
                  <a:pt x="11240" y="9368"/>
                </a:lnTo>
                <a:lnTo>
                  <a:pt x="11228" y="9415"/>
                </a:lnTo>
                <a:lnTo>
                  <a:pt x="11313" y="9464"/>
                </a:lnTo>
                <a:lnTo>
                  <a:pt x="11339" y="9477"/>
                </a:lnTo>
                <a:lnTo>
                  <a:pt x="11388" y="9511"/>
                </a:lnTo>
                <a:lnTo>
                  <a:pt x="11399" y="9464"/>
                </a:lnTo>
                <a:lnTo>
                  <a:pt x="11388" y="9436"/>
                </a:lnTo>
                <a:lnTo>
                  <a:pt x="11409" y="9361"/>
                </a:lnTo>
                <a:close/>
                <a:moveTo>
                  <a:pt x="11888" y="9593"/>
                </a:moveTo>
                <a:lnTo>
                  <a:pt x="11878" y="9636"/>
                </a:lnTo>
                <a:lnTo>
                  <a:pt x="11946" y="9655"/>
                </a:lnTo>
                <a:lnTo>
                  <a:pt x="11946" y="9670"/>
                </a:lnTo>
                <a:lnTo>
                  <a:pt x="12031" y="9662"/>
                </a:lnTo>
                <a:lnTo>
                  <a:pt x="12037" y="9636"/>
                </a:lnTo>
                <a:lnTo>
                  <a:pt x="12004" y="9642"/>
                </a:lnTo>
                <a:lnTo>
                  <a:pt x="12011" y="9627"/>
                </a:lnTo>
                <a:lnTo>
                  <a:pt x="11963" y="9621"/>
                </a:lnTo>
                <a:lnTo>
                  <a:pt x="11919" y="9627"/>
                </a:lnTo>
                <a:lnTo>
                  <a:pt x="11888" y="9593"/>
                </a:lnTo>
                <a:close/>
                <a:moveTo>
                  <a:pt x="12521" y="9602"/>
                </a:moveTo>
                <a:lnTo>
                  <a:pt x="12468" y="9627"/>
                </a:lnTo>
                <a:lnTo>
                  <a:pt x="12425" y="9627"/>
                </a:lnTo>
                <a:lnTo>
                  <a:pt x="12420" y="9649"/>
                </a:lnTo>
                <a:lnTo>
                  <a:pt x="12415" y="9649"/>
                </a:lnTo>
                <a:lnTo>
                  <a:pt x="12388" y="9649"/>
                </a:lnTo>
                <a:lnTo>
                  <a:pt x="12398" y="9690"/>
                </a:lnTo>
                <a:lnTo>
                  <a:pt x="12430" y="9705"/>
                </a:lnTo>
                <a:lnTo>
                  <a:pt x="12490" y="9662"/>
                </a:lnTo>
                <a:lnTo>
                  <a:pt x="12490" y="9655"/>
                </a:lnTo>
                <a:lnTo>
                  <a:pt x="12483" y="9642"/>
                </a:lnTo>
                <a:lnTo>
                  <a:pt x="12521" y="9602"/>
                </a:lnTo>
                <a:close/>
                <a:moveTo>
                  <a:pt x="18319" y="9718"/>
                </a:moveTo>
                <a:lnTo>
                  <a:pt x="18297" y="9758"/>
                </a:lnTo>
                <a:lnTo>
                  <a:pt x="18261" y="9746"/>
                </a:lnTo>
                <a:lnTo>
                  <a:pt x="18227" y="9799"/>
                </a:lnTo>
                <a:lnTo>
                  <a:pt x="18227" y="9842"/>
                </a:lnTo>
                <a:lnTo>
                  <a:pt x="18266" y="9868"/>
                </a:lnTo>
                <a:lnTo>
                  <a:pt x="18281" y="9814"/>
                </a:lnTo>
                <a:lnTo>
                  <a:pt x="18314" y="9793"/>
                </a:lnTo>
                <a:lnTo>
                  <a:pt x="18334" y="9827"/>
                </a:lnTo>
                <a:lnTo>
                  <a:pt x="18372" y="9773"/>
                </a:lnTo>
                <a:lnTo>
                  <a:pt x="18360" y="9739"/>
                </a:lnTo>
                <a:lnTo>
                  <a:pt x="18319" y="9718"/>
                </a:lnTo>
                <a:close/>
                <a:moveTo>
                  <a:pt x="5962" y="10358"/>
                </a:moveTo>
                <a:lnTo>
                  <a:pt x="5962" y="10370"/>
                </a:lnTo>
                <a:lnTo>
                  <a:pt x="5989" y="10405"/>
                </a:lnTo>
                <a:lnTo>
                  <a:pt x="5989" y="10446"/>
                </a:lnTo>
                <a:lnTo>
                  <a:pt x="6000" y="10461"/>
                </a:lnTo>
                <a:lnTo>
                  <a:pt x="6010" y="10398"/>
                </a:lnTo>
                <a:lnTo>
                  <a:pt x="5962" y="10358"/>
                </a:lnTo>
                <a:close/>
                <a:moveTo>
                  <a:pt x="5921" y="10370"/>
                </a:moveTo>
                <a:lnTo>
                  <a:pt x="5894" y="10377"/>
                </a:lnTo>
                <a:lnTo>
                  <a:pt x="5899" y="10411"/>
                </a:lnTo>
                <a:lnTo>
                  <a:pt x="5962" y="10398"/>
                </a:lnTo>
                <a:lnTo>
                  <a:pt x="5962" y="10377"/>
                </a:lnTo>
                <a:lnTo>
                  <a:pt x="5921" y="10370"/>
                </a:lnTo>
                <a:close/>
                <a:moveTo>
                  <a:pt x="17596" y="10508"/>
                </a:moveTo>
                <a:lnTo>
                  <a:pt x="17548" y="10570"/>
                </a:lnTo>
                <a:lnTo>
                  <a:pt x="17516" y="10645"/>
                </a:lnTo>
                <a:lnTo>
                  <a:pt x="17521" y="10708"/>
                </a:lnTo>
                <a:lnTo>
                  <a:pt x="17553" y="10776"/>
                </a:lnTo>
                <a:lnTo>
                  <a:pt x="17579" y="10714"/>
                </a:lnTo>
                <a:lnTo>
                  <a:pt x="17611" y="10577"/>
                </a:lnTo>
                <a:lnTo>
                  <a:pt x="17622" y="10529"/>
                </a:lnTo>
                <a:lnTo>
                  <a:pt x="17596" y="10508"/>
                </a:lnTo>
                <a:close/>
                <a:moveTo>
                  <a:pt x="5941" y="10514"/>
                </a:moveTo>
                <a:lnTo>
                  <a:pt x="5926" y="10564"/>
                </a:lnTo>
                <a:lnTo>
                  <a:pt x="5952" y="10590"/>
                </a:lnTo>
                <a:lnTo>
                  <a:pt x="5962" y="10639"/>
                </a:lnTo>
                <a:lnTo>
                  <a:pt x="5979" y="10632"/>
                </a:lnTo>
                <a:lnTo>
                  <a:pt x="5979" y="10583"/>
                </a:lnTo>
                <a:lnTo>
                  <a:pt x="5957" y="10514"/>
                </a:lnTo>
                <a:lnTo>
                  <a:pt x="5941" y="10514"/>
                </a:lnTo>
                <a:close/>
                <a:moveTo>
                  <a:pt x="5701" y="10680"/>
                </a:moveTo>
                <a:lnTo>
                  <a:pt x="5686" y="10686"/>
                </a:lnTo>
                <a:lnTo>
                  <a:pt x="5643" y="10693"/>
                </a:lnTo>
                <a:lnTo>
                  <a:pt x="5612" y="10714"/>
                </a:lnTo>
                <a:lnTo>
                  <a:pt x="5590" y="10727"/>
                </a:lnTo>
                <a:lnTo>
                  <a:pt x="5575" y="10755"/>
                </a:lnTo>
                <a:lnTo>
                  <a:pt x="5542" y="10783"/>
                </a:lnTo>
                <a:lnTo>
                  <a:pt x="5568" y="10789"/>
                </a:lnTo>
                <a:lnTo>
                  <a:pt x="5595" y="10783"/>
                </a:lnTo>
                <a:lnTo>
                  <a:pt x="5607" y="10761"/>
                </a:lnTo>
                <a:lnTo>
                  <a:pt x="5633" y="10761"/>
                </a:lnTo>
                <a:lnTo>
                  <a:pt x="5670" y="10721"/>
                </a:lnTo>
                <a:lnTo>
                  <a:pt x="5728" y="10721"/>
                </a:lnTo>
                <a:lnTo>
                  <a:pt x="5708" y="10742"/>
                </a:lnTo>
                <a:lnTo>
                  <a:pt x="5728" y="10761"/>
                </a:lnTo>
                <a:lnTo>
                  <a:pt x="5803" y="10770"/>
                </a:lnTo>
                <a:lnTo>
                  <a:pt x="5824" y="10789"/>
                </a:lnTo>
                <a:lnTo>
                  <a:pt x="5877" y="10811"/>
                </a:lnTo>
                <a:lnTo>
                  <a:pt x="5909" y="10811"/>
                </a:lnTo>
                <a:lnTo>
                  <a:pt x="5926" y="10852"/>
                </a:lnTo>
                <a:lnTo>
                  <a:pt x="5941" y="10879"/>
                </a:lnTo>
                <a:lnTo>
                  <a:pt x="5979" y="10879"/>
                </a:lnTo>
                <a:lnTo>
                  <a:pt x="6005" y="10899"/>
                </a:lnTo>
                <a:lnTo>
                  <a:pt x="5967" y="10948"/>
                </a:lnTo>
                <a:lnTo>
                  <a:pt x="6047" y="10942"/>
                </a:lnTo>
                <a:lnTo>
                  <a:pt x="6090" y="10948"/>
                </a:lnTo>
                <a:lnTo>
                  <a:pt x="6127" y="10942"/>
                </a:lnTo>
                <a:lnTo>
                  <a:pt x="6170" y="10933"/>
                </a:lnTo>
                <a:lnTo>
                  <a:pt x="6175" y="10914"/>
                </a:lnTo>
                <a:lnTo>
                  <a:pt x="6133" y="10879"/>
                </a:lnTo>
                <a:lnTo>
                  <a:pt x="6085" y="10879"/>
                </a:lnTo>
                <a:lnTo>
                  <a:pt x="6090" y="10852"/>
                </a:lnTo>
                <a:lnTo>
                  <a:pt x="6059" y="10839"/>
                </a:lnTo>
                <a:lnTo>
                  <a:pt x="6037" y="10839"/>
                </a:lnTo>
                <a:lnTo>
                  <a:pt x="6000" y="10804"/>
                </a:lnTo>
                <a:lnTo>
                  <a:pt x="5952" y="10755"/>
                </a:lnTo>
                <a:lnTo>
                  <a:pt x="5931" y="10736"/>
                </a:lnTo>
                <a:lnTo>
                  <a:pt x="5877" y="10742"/>
                </a:lnTo>
                <a:lnTo>
                  <a:pt x="5851" y="10714"/>
                </a:lnTo>
                <a:lnTo>
                  <a:pt x="5798" y="10686"/>
                </a:lnTo>
                <a:lnTo>
                  <a:pt x="5754" y="10686"/>
                </a:lnTo>
                <a:lnTo>
                  <a:pt x="5701" y="10680"/>
                </a:lnTo>
                <a:close/>
                <a:moveTo>
                  <a:pt x="1187" y="10755"/>
                </a:moveTo>
                <a:lnTo>
                  <a:pt x="1180" y="10761"/>
                </a:lnTo>
                <a:lnTo>
                  <a:pt x="1175" y="10770"/>
                </a:lnTo>
                <a:lnTo>
                  <a:pt x="1197" y="10783"/>
                </a:lnTo>
                <a:lnTo>
                  <a:pt x="1202" y="10776"/>
                </a:lnTo>
                <a:lnTo>
                  <a:pt x="1202" y="10755"/>
                </a:lnTo>
                <a:lnTo>
                  <a:pt x="1187" y="10755"/>
                </a:lnTo>
                <a:close/>
                <a:moveTo>
                  <a:pt x="1282" y="10796"/>
                </a:moveTo>
                <a:lnTo>
                  <a:pt x="1267" y="10811"/>
                </a:lnTo>
                <a:lnTo>
                  <a:pt x="1277" y="10830"/>
                </a:lnTo>
                <a:lnTo>
                  <a:pt x="1293" y="10830"/>
                </a:lnTo>
                <a:lnTo>
                  <a:pt x="1298" y="10839"/>
                </a:lnTo>
                <a:lnTo>
                  <a:pt x="1303" y="10830"/>
                </a:lnTo>
                <a:lnTo>
                  <a:pt x="1287" y="10804"/>
                </a:lnTo>
                <a:lnTo>
                  <a:pt x="1282" y="10796"/>
                </a:lnTo>
                <a:close/>
                <a:moveTo>
                  <a:pt x="1325" y="10839"/>
                </a:moveTo>
                <a:lnTo>
                  <a:pt x="1320" y="10845"/>
                </a:lnTo>
                <a:lnTo>
                  <a:pt x="1351" y="10852"/>
                </a:lnTo>
                <a:lnTo>
                  <a:pt x="1356" y="10845"/>
                </a:lnTo>
                <a:lnTo>
                  <a:pt x="1325" y="10839"/>
                </a:lnTo>
                <a:close/>
                <a:moveTo>
                  <a:pt x="1361" y="10852"/>
                </a:moveTo>
                <a:lnTo>
                  <a:pt x="1356" y="10858"/>
                </a:lnTo>
                <a:lnTo>
                  <a:pt x="1356" y="10864"/>
                </a:lnTo>
                <a:lnTo>
                  <a:pt x="1366" y="10873"/>
                </a:lnTo>
                <a:lnTo>
                  <a:pt x="1373" y="10892"/>
                </a:lnTo>
                <a:lnTo>
                  <a:pt x="1393" y="10886"/>
                </a:lnTo>
                <a:lnTo>
                  <a:pt x="1400" y="10873"/>
                </a:lnTo>
                <a:lnTo>
                  <a:pt x="1383" y="10864"/>
                </a:lnTo>
                <a:lnTo>
                  <a:pt x="1361" y="10852"/>
                </a:lnTo>
                <a:close/>
                <a:moveTo>
                  <a:pt x="1405" y="10914"/>
                </a:moveTo>
                <a:lnTo>
                  <a:pt x="1405" y="10920"/>
                </a:lnTo>
                <a:lnTo>
                  <a:pt x="1410" y="10942"/>
                </a:lnTo>
                <a:lnTo>
                  <a:pt x="1400" y="10948"/>
                </a:lnTo>
                <a:lnTo>
                  <a:pt x="1393" y="10961"/>
                </a:lnTo>
                <a:lnTo>
                  <a:pt x="1405" y="10989"/>
                </a:lnTo>
                <a:lnTo>
                  <a:pt x="1405" y="11010"/>
                </a:lnTo>
                <a:lnTo>
                  <a:pt x="1415" y="11023"/>
                </a:lnTo>
                <a:lnTo>
                  <a:pt x="1426" y="11010"/>
                </a:lnTo>
                <a:lnTo>
                  <a:pt x="1441" y="10995"/>
                </a:lnTo>
                <a:lnTo>
                  <a:pt x="1468" y="10983"/>
                </a:lnTo>
                <a:lnTo>
                  <a:pt x="1468" y="10976"/>
                </a:lnTo>
                <a:lnTo>
                  <a:pt x="1453" y="10948"/>
                </a:lnTo>
                <a:lnTo>
                  <a:pt x="1441" y="10933"/>
                </a:lnTo>
                <a:lnTo>
                  <a:pt x="1436" y="10927"/>
                </a:lnTo>
                <a:lnTo>
                  <a:pt x="1410" y="10914"/>
                </a:lnTo>
                <a:lnTo>
                  <a:pt x="1405" y="10914"/>
                </a:lnTo>
                <a:close/>
                <a:moveTo>
                  <a:pt x="16936" y="10927"/>
                </a:moveTo>
                <a:lnTo>
                  <a:pt x="16871" y="10948"/>
                </a:lnTo>
                <a:lnTo>
                  <a:pt x="16845" y="10989"/>
                </a:lnTo>
                <a:lnTo>
                  <a:pt x="16845" y="11051"/>
                </a:lnTo>
                <a:lnTo>
                  <a:pt x="16893" y="11079"/>
                </a:lnTo>
                <a:lnTo>
                  <a:pt x="16946" y="11045"/>
                </a:lnTo>
                <a:lnTo>
                  <a:pt x="16958" y="10995"/>
                </a:lnTo>
                <a:lnTo>
                  <a:pt x="16984" y="10961"/>
                </a:lnTo>
                <a:lnTo>
                  <a:pt x="16972" y="10927"/>
                </a:lnTo>
                <a:lnTo>
                  <a:pt x="16936" y="10927"/>
                </a:lnTo>
                <a:close/>
                <a:moveTo>
                  <a:pt x="6233" y="10942"/>
                </a:moveTo>
                <a:lnTo>
                  <a:pt x="6218" y="10961"/>
                </a:lnTo>
                <a:lnTo>
                  <a:pt x="6255" y="10976"/>
                </a:lnTo>
                <a:lnTo>
                  <a:pt x="6255" y="11010"/>
                </a:lnTo>
                <a:lnTo>
                  <a:pt x="6281" y="11045"/>
                </a:lnTo>
                <a:lnTo>
                  <a:pt x="6260" y="11058"/>
                </a:lnTo>
                <a:lnTo>
                  <a:pt x="6218" y="11051"/>
                </a:lnTo>
                <a:lnTo>
                  <a:pt x="6165" y="11045"/>
                </a:lnTo>
                <a:lnTo>
                  <a:pt x="6160" y="11064"/>
                </a:lnTo>
                <a:lnTo>
                  <a:pt x="6192" y="11092"/>
                </a:lnTo>
                <a:lnTo>
                  <a:pt x="6218" y="11079"/>
                </a:lnTo>
                <a:lnTo>
                  <a:pt x="6250" y="11086"/>
                </a:lnTo>
                <a:lnTo>
                  <a:pt x="6281" y="11079"/>
                </a:lnTo>
                <a:lnTo>
                  <a:pt x="6320" y="11092"/>
                </a:lnTo>
                <a:lnTo>
                  <a:pt x="6320" y="11114"/>
                </a:lnTo>
                <a:lnTo>
                  <a:pt x="6335" y="11126"/>
                </a:lnTo>
                <a:lnTo>
                  <a:pt x="6361" y="11071"/>
                </a:lnTo>
                <a:lnTo>
                  <a:pt x="6378" y="11058"/>
                </a:lnTo>
                <a:lnTo>
                  <a:pt x="6388" y="11079"/>
                </a:lnTo>
                <a:lnTo>
                  <a:pt x="6409" y="11071"/>
                </a:lnTo>
                <a:lnTo>
                  <a:pt x="6419" y="11058"/>
                </a:lnTo>
                <a:lnTo>
                  <a:pt x="6441" y="11064"/>
                </a:lnTo>
                <a:lnTo>
                  <a:pt x="6468" y="11058"/>
                </a:lnTo>
                <a:lnTo>
                  <a:pt x="6494" y="11079"/>
                </a:lnTo>
                <a:lnTo>
                  <a:pt x="6516" y="11045"/>
                </a:lnTo>
                <a:lnTo>
                  <a:pt x="6489" y="11017"/>
                </a:lnTo>
                <a:lnTo>
                  <a:pt x="6463" y="11017"/>
                </a:lnTo>
                <a:lnTo>
                  <a:pt x="6463" y="10989"/>
                </a:lnTo>
                <a:lnTo>
                  <a:pt x="6431" y="10989"/>
                </a:lnTo>
                <a:lnTo>
                  <a:pt x="6419" y="10961"/>
                </a:lnTo>
                <a:lnTo>
                  <a:pt x="6404" y="10968"/>
                </a:lnTo>
                <a:lnTo>
                  <a:pt x="6373" y="10948"/>
                </a:lnTo>
                <a:lnTo>
                  <a:pt x="6325" y="10948"/>
                </a:lnTo>
                <a:lnTo>
                  <a:pt x="6320" y="10961"/>
                </a:lnTo>
                <a:lnTo>
                  <a:pt x="6266" y="10948"/>
                </a:lnTo>
                <a:lnTo>
                  <a:pt x="6233" y="10942"/>
                </a:lnTo>
                <a:close/>
                <a:moveTo>
                  <a:pt x="5962" y="11051"/>
                </a:moveTo>
                <a:lnTo>
                  <a:pt x="5936" y="11058"/>
                </a:lnTo>
                <a:lnTo>
                  <a:pt x="5931" y="11079"/>
                </a:lnTo>
                <a:lnTo>
                  <a:pt x="5962" y="11105"/>
                </a:lnTo>
                <a:lnTo>
                  <a:pt x="6000" y="11120"/>
                </a:lnTo>
                <a:lnTo>
                  <a:pt x="6015" y="11105"/>
                </a:lnTo>
                <a:lnTo>
                  <a:pt x="6059" y="11105"/>
                </a:lnTo>
                <a:lnTo>
                  <a:pt x="6047" y="11079"/>
                </a:lnTo>
                <a:lnTo>
                  <a:pt x="6015" y="11064"/>
                </a:lnTo>
                <a:lnTo>
                  <a:pt x="5979" y="11058"/>
                </a:lnTo>
                <a:lnTo>
                  <a:pt x="5962" y="11051"/>
                </a:lnTo>
                <a:close/>
                <a:moveTo>
                  <a:pt x="6586" y="11051"/>
                </a:moveTo>
                <a:lnTo>
                  <a:pt x="6579" y="11064"/>
                </a:lnTo>
                <a:lnTo>
                  <a:pt x="6586" y="11099"/>
                </a:lnTo>
                <a:lnTo>
                  <a:pt x="6617" y="11099"/>
                </a:lnTo>
                <a:lnTo>
                  <a:pt x="6659" y="11099"/>
                </a:lnTo>
                <a:lnTo>
                  <a:pt x="6675" y="11079"/>
                </a:lnTo>
                <a:lnTo>
                  <a:pt x="6665" y="11058"/>
                </a:lnTo>
                <a:lnTo>
                  <a:pt x="6632" y="11051"/>
                </a:lnTo>
                <a:lnTo>
                  <a:pt x="6586" y="11051"/>
                </a:lnTo>
                <a:close/>
                <a:moveTo>
                  <a:pt x="17548" y="11058"/>
                </a:moveTo>
                <a:lnTo>
                  <a:pt x="17531" y="11126"/>
                </a:lnTo>
                <a:lnTo>
                  <a:pt x="17526" y="11251"/>
                </a:lnTo>
                <a:lnTo>
                  <a:pt x="17499" y="11223"/>
                </a:lnTo>
                <a:lnTo>
                  <a:pt x="17504" y="11298"/>
                </a:lnTo>
                <a:lnTo>
                  <a:pt x="17509" y="11333"/>
                </a:lnTo>
                <a:lnTo>
                  <a:pt x="17543" y="11373"/>
                </a:lnTo>
                <a:lnTo>
                  <a:pt x="17548" y="11345"/>
                </a:lnTo>
                <a:lnTo>
                  <a:pt x="17569" y="11367"/>
                </a:lnTo>
                <a:lnTo>
                  <a:pt x="17548" y="11388"/>
                </a:lnTo>
                <a:lnTo>
                  <a:pt x="17548" y="11414"/>
                </a:lnTo>
                <a:lnTo>
                  <a:pt x="17574" y="11436"/>
                </a:lnTo>
                <a:lnTo>
                  <a:pt x="17627" y="11423"/>
                </a:lnTo>
                <a:lnTo>
                  <a:pt x="17664" y="11470"/>
                </a:lnTo>
                <a:lnTo>
                  <a:pt x="17681" y="11442"/>
                </a:lnTo>
                <a:lnTo>
                  <a:pt x="17702" y="11483"/>
                </a:lnTo>
                <a:lnTo>
                  <a:pt x="17744" y="11517"/>
                </a:lnTo>
                <a:lnTo>
                  <a:pt x="17755" y="11483"/>
                </a:lnTo>
                <a:lnTo>
                  <a:pt x="17734" y="11464"/>
                </a:lnTo>
                <a:lnTo>
                  <a:pt x="17739" y="11423"/>
                </a:lnTo>
                <a:lnTo>
                  <a:pt x="17664" y="11380"/>
                </a:lnTo>
                <a:lnTo>
                  <a:pt x="17637" y="11388"/>
                </a:lnTo>
                <a:lnTo>
                  <a:pt x="17611" y="11380"/>
                </a:lnTo>
                <a:lnTo>
                  <a:pt x="17596" y="11320"/>
                </a:lnTo>
                <a:lnTo>
                  <a:pt x="17606" y="11257"/>
                </a:lnTo>
                <a:lnTo>
                  <a:pt x="17637" y="11230"/>
                </a:lnTo>
                <a:lnTo>
                  <a:pt x="17654" y="11167"/>
                </a:lnTo>
                <a:lnTo>
                  <a:pt x="17632" y="11105"/>
                </a:lnTo>
                <a:lnTo>
                  <a:pt x="17642" y="11079"/>
                </a:lnTo>
                <a:lnTo>
                  <a:pt x="17637" y="11058"/>
                </a:lnTo>
                <a:lnTo>
                  <a:pt x="17622" y="11079"/>
                </a:lnTo>
                <a:lnTo>
                  <a:pt x="17584" y="11058"/>
                </a:lnTo>
                <a:lnTo>
                  <a:pt x="17548" y="11058"/>
                </a:lnTo>
                <a:close/>
                <a:moveTo>
                  <a:pt x="17526" y="11449"/>
                </a:moveTo>
                <a:lnTo>
                  <a:pt x="17558" y="11504"/>
                </a:lnTo>
                <a:lnTo>
                  <a:pt x="17579" y="11545"/>
                </a:lnTo>
                <a:lnTo>
                  <a:pt x="17596" y="11476"/>
                </a:lnTo>
                <a:lnTo>
                  <a:pt x="17579" y="11449"/>
                </a:lnTo>
                <a:lnTo>
                  <a:pt x="17526" y="11449"/>
                </a:lnTo>
                <a:close/>
                <a:moveTo>
                  <a:pt x="17755" y="11517"/>
                </a:moveTo>
                <a:lnTo>
                  <a:pt x="17792" y="11573"/>
                </a:lnTo>
                <a:lnTo>
                  <a:pt x="17792" y="11607"/>
                </a:lnTo>
                <a:lnTo>
                  <a:pt x="17760" y="11601"/>
                </a:lnTo>
                <a:lnTo>
                  <a:pt x="17770" y="11642"/>
                </a:lnTo>
                <a:lnTo>
                  <a:pt x="17787" y="11648"/>
                </a:lnTo>
                <a:lnTo>
                  <a:pt x="17787" y="11704"/>
                </a:lnTo>
                <a:lnTo>
                  <a:pt x="17819" y="11683"/>
                </a:lnTo>
                <a:lnTo>
                  <a:pt x="17802" y="11635"/>
                </a:lnTo>
                <a:lnTo>
                  <a:pt x="17802" y="11614"/>
                </a:lnTo>
                <a:lnTo>
                  <a:pt x="17845" y="11635"/>
                </a:lnTo>
                <a:lnTo>
                  <a:pt x="17829" y="11545"/>
                </a:lnTo>
                <a:lnTo>
                  <a:pt x="17814" y="11517"/>
                </a:lnTo>
                <a:lnTo>
                  <a:pt x="17755" y="11517"/>
                </a:lnTo>
                <a:close/>
                <a:moveTo>
                  <a:pt x="17616" y="11567"/>
                </a:moveTo>
                <a:lnTo>
                  <a:pt x="17627" y="11607"/>
                </a:lnTo>
                <a:lnTo>
                  <a:pt x="17622" y="11642"/>
                </a:lnTo>
                <a:lnTo>
                  <a:pt x="17627" y="11676"/>
                </a:lnTo>
                <a:lnTo>
                  <a:pt x="17664" y="11655"/>
                </a:lnTo>
                <a:lnTo>
                  <a:pt x="17691" y="11620"/>
                </a:lnTo>
                <a:lnTo>
                  <a:pt x="17691" y="11595"/>
                </a:lnTo>
                <a:lnTo>
                  <a:pt x="17654" y="11595"/>
                </a:lnTo>
                <a:lnTo>
                  <a:pt x="17616" y="11567"/>
                </a:lnTo>
                <a:close/>
                <a:moveTo>
                  <a:pt x="17478" y="11607"/>
                </a:moveTo>
                <a:lnTo>
                  <a:pt x="17451" y="11683"/>
                </a:lnTo>
                <a:lnTo>
                  <a:pt x="17415" y="11738"/>
                </a:lnTo>
                <a:lnTo>
                  <a:pt x="17371" y="11786"/>
                </a:lnTo>
                <a:lnTo>
                  <a:pt x="17345" y="11835"/>
                </a:lnTo>
                <a:lnTo>
                  <a:pt x="17420" y="11766"/>
                </a:lnTo>
                <a:lnTo>
                  <a:pt x="17451" y="11711"/>
                </a:lnTo>
                <a:lnTo>
                  <a:pt x="17489" y="11670"/>
                </a:lnTo>
                <a:lnTo>
                  <a:pt x="17478" y="11607"/>
                </a:lnTo>
                <a:close/>
                <a:moveTo>
                  <a:pt x="17744" y="11620"/>
                </a:moveTo>
                <a:lnTo>
                  <a:pt x="17702" y="11689"/>
                </a:lnTo>
                <a:lnTo>
                  <a:pt x="17712" y="11642"/>
                </a:lnTo>
                <a:lnTo>
                  <a:pt x="17681" y="11648"/>
                </a:lnTo>
                <a:lnTo>
                  <a:pt x="17676" y="11689"/>
                </a:lnTo>
                <a:lnTo>
                  <a:pt x="17659" y="11717"/>
                </a:lnTo>
                <a:lnTo>
                  <a:pt x="17649" y="11732"/>
                </a:lnTo>
                <a:lnTo>
                  <a:pt x="17686" y="11786"/>
                </a:lnTo>
                <a:lnTo>
                  <a:pt x="17702" y="11766"/>
                </a:lnTo>
                <a:lnTo>
                  <a:pt x="17717" y="11717"/>
                </a:lnTo>
                <a:lnTo>
                  <a:pt x="17739" y="11689"/>
                </a:lnTo>
                <a:lnTo>
                  <a:pt x="17744" y="11620"/>
                </a:lnTo>
                <a:close/>
                <a:moveTo>
                  <a:pt x="6936" y="11642"/>
                </a:moveTo>
                <a:lnTo>
                  <a:pt x="6905" y="11655"/>
                </a:lnTo>
                <a:lnTo>
                  <a:pt x="6905" y="11683"/>
                </a:lnTo>
                <a:lnTo>
                  <a:pt x="6888" y="11704"/>
                </a:lnTo>
                <a:lnTo>
                  <a:pt x="6898" y="11711"/>
                </a:lnTo>
                <a:lnTo>
                  <a:pt x="6946" y="11704"/>
                </a:lnTo>
                <a:lnTo>
                  <a:pt x="6951" y="11648"/>
                </a:lnTo>
                <a:lnTo>
                  <a:pt x="6936" y="11642"/>
                </a:lnTo>
                <a:close/>
                <a:moveTo>
                  <a:pt x="15181" y="11723"/>
                </a:moveTo>
                <a:lnTo>
                  <a:pt x="15154" y="11848"/>
                </a:lnTo>
                <a:lnTo>
                  <a:pt x="15164" y="11958"/>
                </a:lnTo>
                <a:lnTo>
                  <a:pt x="15196" y="12020"/>
                </a:lnTo>
                <a:lnTo>
                  <a:pt x="15244" y="11998"/>
                </a:lnTo>
                <a:lnTo>
                  <a:pt x="15270" y="11979"/>
                </a:lnTo>
                <a:lnTo>
                  <a:pt x="15275" y="11904"/>
                </a:lnTo>
                <a:lnTo>
                  <a:pt x="15249" y="11820"/>
                </a:lnTo>
                <a:lnTo>
                  <a:pt x="15222" y="11766"/>
                </a:lnTo>
                <a:lnTo>
                  <a:pt x="15181" y="11723"/>
                </a:lnTo>
                <a:close/>
                <a:moveTo>
                  <a:pt x="17824" y="11732"/>
                </a:moveTo>
                <a:lnTo>
                  <a:pt x="17829" y="11792"/>
                </a:lnTo>
                <a:lnTo>
                  <a:pt x="17787" y="11792"/>
                </a:lnTo>
                <a:lnTo>
                  <a:pt x="17775" y="11827"/>
                </a:lnTo>
                <a:lnTo>
                  <a:pt x="17734" y="11848"/>
                </a:lnTo>
                <a:lnTo>
                  <a:pt x="17712" y="11814"/>
                </a:lnTo>
                <a:lnTo>
                  <a:pt x="17681" y="11842"/>
                </a:lnTo>
                <a:lnTo>
                  <a:pt x="17642" y="11861"/>
                </a:lnTo>
                <a:lnTo>
                  <a:pt x="17622" y="11923"/>
                </a:lnTo>
                <a:lnTo>
                  <a:pt x="17632" y="11945"/>
                </a:lnTo>
                <a:lnTo>
                  <a:pt x="17676" y="11904"/>
                </a:lnTo>
                <a:lnTo>
                  <a:pt x="17702" y="11910"/>
                </a:lnTo>
                <a:lnTo>
                  <a:pt x="17717" y="11876"/>
                </a:lnTo>
                <a:lnTo>
                  <a:pt x="17755" y="11910"/>
                </a:lnTo>
                <a:lnTo>
                  <a:pt x="17739" y="11951"/>
                </a:lnTo>
                <a:lnTo>
                  <a:pt x="17755" y="12007"/>
                </a:lnTo>
                <a:lnTo>
                  <a:pt x="17824" y="12048"/>
                </a:lnTo>
                <a:lnTo>
                  <a:pt x="17840" y="12013"/>
                </a:lnTo>
                <a:lnTo>
                  <a:pt x="17819" y="11958"/>
                </a:lnTo>
                <a:lnTo>
                  <a:pt x="17850" y="11917"/>
                </a:lnTo>
                <a:lnTo>
                  <a:pt x="17872" y="11992"/>
                </a:lnTo>
                <a:lnTo>
                  <a:pt x="17888" y="11923"/>
                </a:lnTo>
                <a:lnTo>
                  <a:pt x="17888" y="11882"/>
                </a:lnTo>
                <a:lnTo>
                  <a:pt x="17882" y="11835"/>
                </a:lnTo>
                <a:lnTo>
                  <a:pt x="17877" y="11807"/>
                </a:lnTo>
                <a:lnTo>
                  <a:pt x="17872" y="11766"/>
                </a:lnTo>
                <a:lnTo>
                  <a:pt x="17824" y="11732"/>
                </a:lnTo>
                <a:close/>
                <a:moveTo>
                  <a:pt x="17318" y="11945"/>
                </a:moveTo>
                <a:lnTo>
                  <a:pt x="17287" y="12007"/>
                </a:lnTo>
                <a:lnTo>
                  <a:pt x="17243" y="12054"/>
                </a:lnTo>
                <a:lnTo>
                  <a:pt x="17190" y="12095"/>
                </a:lnTo>
                <a:lnTo>
                  <a:pt x="17170" y="12123"/>
                </a:lnTo>
                <a:lnTo>
                  <a:pt x="17144" y="12170"/>
                </a:lnTo>
                <a:lnTo>
                  <a:pt x="17100" y="12232"/>
                </a:lnTo>
                <a:lnTo>
                  <a:pt x="17031" y="12247"/>
                </a:lnTo>
                <a:lnTo>
                  <a:pt x="17004" y="12260"/>
                </a:lnTo>
                <a:lnTo>
                  <a:pt x="16994" y="12329"/>
                </a:lnTo>
                <a:lnTo>
                  <a:pt x="16946" y="12342"/>
                </a:lnTo>
                <a:lnTo>
                  <a:pt x="16904" y="12316"/>
                </a:lnTo>
                <a:lnTo>
                  <a:pt x="16871" y="12363"/>
                </a:lnTo>
                <a:lnTo>
                  <a:pt x="16861" y="12432"/>
                </a:lnTo>
                <a:lnTo>
                  <a:pt x="16871" y="12501"/>
                </a:lnTo>
                <a:lnTo>
                  <a:pt x="16898" y="12563"/>
                </a:lnTo>
                <a:lnTo>
                  <a:pt x="16931" y="12582"/>
                </a:lnTo>
                <a:lnTo>
                  <a:pt x="16936" y="12686"/>
                </a:lnTo>
                <a:lnTo>
                  <a:pt x="16984" y="12694"/>
                </a:lnTo>
                <a:lnTo>
                  <a:pt x="17026" y="12694"/>
                </a:lnTo>
                <a:lnTo>
                  <a:pt x="17047" y="12728"/>
                </a:lnTo>
                <a:lnTo>
                  <a:pt x="17117" y="12701"/>
                </a:lnTo>
                <a:lnTo>
                  <a:pt x="17144" y="12720"/>
                </a:lnTo>
                <a:lnTo>
                  <a:pt x="17185" y="12728"/>
                </a:lnTo>
                <a:lnTo>
                  <a:pt x="17207" y="12776"/>
                </a:lnTo>
                <a:lnTo>
                  <a:pt x="17277" y="12741"/>
                </a:lnTo>
                <a:lnTo>
                  <a:pt x="17282" y="12769"/>
                </a:lnTo>
                <a:lnTo>
                  <a:pt x="17308" y="12651"/>
                </a:lnTo>
                <a:lnTo>
                  <a:pt x="17308" y="12576"/>
                </a:lnTo>
                <a:lnTo>
                  <a:pt x="17361" y="12529"/>
                </a:lnTo>
                <a:lnTo>
                  <a:pt x="17361" y="12460"/>
                </a:lnTo>
                <a:lnTo>
                  <a:pt x="17383" y="12404"/>
                </a:lnTo>
                <a:lnTo>
                  <a:pt x="17451" y="12398"/>
                </a:lnTo>
                <a:lnTo>
                  <a:pt x="17383" y="12329"/>
                </a:lnTo>
                <a:lnTo>
                  <a:pt x="17393" y="12295"/>
                </a:lnTo>
                <a:lnTo>
                  <a:pt x="17350" y="12226"/>
                </a:lnTo>
                <a:lnTo>
                  <a:pt x="17383" y="12157"/>
                </a:lnTo>
                <a:lnTo>
                  <a:pt x="17425" y="12129"/>
                </a:lnTo>
                <a:lnTo>
                  <a:pt x="17420" y="12095"/>
                </a:lnTo>
                <a:lnTo>
                  <a:pt x="17456" y="12089"/>
                </a:lnTo>
                <a:lnTo>
                  <a:pt x="17463" y="12061"/>
                </a:lnTo>
                <a:lnTo>
                  <a:pt x="17410" y="12041"/>
                </a:lnTo>
                <a:lnTo>
                  <a:pt x="17371" y="12013"/>
                </a:lnTo>
                <a:lnTo>
                  <a:pt x="17371" y="11985"/>
                </a:lnTo>
                <a:lnTo>
                  <a:pt x="17340" y="11945"/>
                </a:lnTo>
                <a:lnTo>
                  <a:pt x="17318" y="11945"/>
                </a:lnTo>
                <a:close/>
                <a:moveTo>
                  <a:pt x="16068" y="12054"/>
                </a:moveTo>
                <a:lnTo>
                  <a:pt x="16068" y="12095"/>
                </a:lnTo>
                <a:lnTo>
                  <a:pt x="16133" y="12179"/>
                </a:lnTo>
                <a:lnTo>
                  <a:pt x="16175" y="12220"/>
                </a:lnTo>
                <a:lnTo>
                  <a:pt x="16206" y="12282"/>
                </a:lnTo>
                <a:lnTo>
                  <a:pt x="16259" y="12329"/>
                </a:lnTo>
                <a:lnTo>
                  <a:pt x="16281" y="12391"/>
                </a:lnTo>
                <a:lnTo>
                  <a:pt x="16298" y="12454"/>
                </a:lnTo>
                <a:lnTo>
                  <a:pt x="16351" y="12514"/>
                </a:lnTo>
                <a:lnTo>
                  <a:pt x="16392" y="12617"/>
                </a:lnTo>
                <a:lnTo>
                  <a:pt x="16426" y="12673"/>
                </a:lnTo>
                <a:lnTo>
                  <a:pt x="16467" y="12735"/>
                </a:lnTo>
                <a:lnTo>
                  <a:pt x="16494" y="12782"/>
                </a:lnTo>
                <a:lnTo>
                  <a:pt x="16569" y="12844"/>
                </a:lnTo>
                <a:lnTo>
                  <a:pt x="16617" y="12907"/>
                </a:lnTo>
                <a:lnTo>
                  <a:pt x="16680" y="12907"/>
                </a:lnTo>
                <a:lnTo>
                  <a:pt x="16680" y="12789"/>
                </a:lnTo>
                <a:lnTo>
                  <a:pt x="16697" y="12694"/>
                </a:lnTo>
                <a:lnTo>
                  <a:pt x="16670" y="12645"/>
                </a:lnTo>
                <a:lnTo>
                  <a:pt x="16627" y="12638"/>
                </a:lnTo>
                <a:lnTo>
                  <a:pt x="16605" y="12597"/>
                </a:lnTo>
                <a:lnTo>
                  <a:pt x="16595" y="12548"/>
                </a:lnTo>
                <a:lnTo>
                  <a:pt x="16574" y="12542"/>
                </a:lnTo>
                <a:lnTo>
                  <a:pt x="16542" y="12522"/>
                </a:lnTo>
                <a:lnTo>
                  <a:pt x="16564" y="12460"/>
                </a:lnTo>
                <a:lnTo>
                  <a:pt x="16520" y="12426"/>
                </a:lnTo>
                <a:lnTo>
                  <a:pt x="16489" y="12363"/>
                </a:lnTo>
                <a:lnTo>
                  <a:pt x="16436" y="12308"/>
                </a:lnTo>
                <a:lnTo>
                  <a:pt x="16377" y="12308"/>
                </a:lnTo>
                <a:lnTo>
                  <a:pt x="16324" y="12226"/>
                </a:lnTo>
                <a:lnTo>
                  <a:pt x="16293" y="12198"/>
                </a:lnTo>
                <a:lnTo>
                  <a:pt x="16244" y="12144"/>
                </a:lnTo>
                <a:lnTo>
                  <a:pt x="16196" y="12076"/>
                </a:lnTo>
                <a:lnTo>
                  <a:pt x="16107" y="12054"/>
                </a:lnTo>
                <a:lnTo>
                  <a:pt x="16068" y="12054"/>
                </a:lnTo>
                <a:close/>
                <a:moveTo>
                  <a:pt x="17973" y="12301"/>
                </a:moveTo>
                <a:lnTo>
                  <a:pt x="17952" y="12329"/>
                </a:lnTo>
                <a:lnTo>
                  <a:pt x="17942" y="12391"/>
                </a:lnTo>
                <a:lnTo>
                  <a:pt x="17957" y="12488"/>
                </a:lnTo>
                <a:lnTo>
                  <a:pt x="17983" y="12535"/>
                </a:lnTo>
                <a:lnTo>
                  <a:pt x="18000" y="12522"/>
                </a:lnTo>
                <a:lnTo>
                  <a:pt x="17973" y="12488"/>
                </a:lnTo>
                <a:lnTo>
                  <a:pt x="17983" y="12439"/>
                </a:lnTo>
                <a:lnTo>
                  <a:pt x="18010" y="12445"/>
                </a:lnTo>
                <a:lnTo>
                  <a:pt x="18015" y="12385"/>
                </a:lnTo>
                <a:lnTo>
                  <a:pt x="18010" y="12351"/>
                </a:lnTo>
                <a:lnTo>
                  <a:pt x="17973" y="12342"/>
                </a:lnTo>
                <a:lnTo>
                  <a:pt x="17973" y="12301"/>
                </a:lnTo>
                <a:close/>
                <a:moveTo>
                  <a:pt x="17802" y="12342"/>
                </a:moveTo>
                <a:lnTo>
                  <a:pt x="17744" y="12398"/>
                </a:lnTo>
                <a:lnTo>
                  <a:pt x="17681" y="12398"/>
                </a:lnTo>
                <a:lnTo>
                  <a:pt x="17606" y="12391"/>
                </a:lnTo>
                <a:lnTo>
                  <a:pt x="17558" y="12370"/>
                </a:lnTo>
                <a:lnTo>
                  <a:pt x="17509" y="12426"/>
                </a:lnTo>
                <a:lnTo>
                  <a:pt x="17499" y="12454"/>
                </a:lnTo>
                <a:lnTo>
                  <a:pt x="17468" y="12570"/>
                </a:lnTo>
                <a:lnTo>
                  <a:pt x="17463" y="12625"/>
                </a:lnTo>
                <a:lnTo>
                  <a:pt x="17436" y="12673"/>
                </a:lnTo>
                <a:lnTo>
                  <a:pt x="17456" y="12728"/>
                </a:lnTo>
                <a:lnTo>
                  <a:pt x="17478" y="12728"/>
                </a:lnTo>
                <a:lnTo>
                  <a:pt x="17489" y="12804"/>
                </a:lnTo>
                <a:lnTo>
                  <a:pt x="17473" y="12872"/>
                </a:lnTo>
                <a:lnTo>
                  <a:pt x="17494" y="12892"/>
                </a:lnTo>
                <a:lnTo>
                  <a:pt x="17531" y="12879"/>
                </a:lnTo>
                <a:lnTo>
                  <a:pt x="17531" y="12776"/>
                </a:lnTo>
                <a:lnTo>
                  <a:pt x="17526" y="12686"/>
                </a:lnTo>
                <a:lnTo>
                  <a:pt x="17563" y="12666"/>
                </a:lnTo>
                <a:lnTo>
                  <a:pt x="17558" y="12735"/>
                </a:lnTo>
                <a:lnTo>
                  <a:pt x="17601" y="12782"/>
                </a:lnTo>
                <a:lnTo>
                  <a:pt x="17596" y="12810"/>
                </a:lnTo>
                <a:lnTo>
                  <a:pt x="17611" y="12832"/>
                </a:lnTo>
                <a:lnTo>
                  <a:pt x="17664" y="12804"/>
                </a:lnTo>
                <a:lnTo>
                  <a:pt x="17637" y="12866"/>
                </a:lnTo>
                <a:lnTo>
                  <a:pt x="17659" y="12885"/>
                </a:lnTo>
                <a:lnTo>
                  <a:pt x="17691" y="12866"/>
                </a:lnTo>
                <a:lnTo>
                  <a:pt x="17691" y="12817"/>
                </a:lnTo>
                <a:lnTo>
                  <a:pt x="17642" y="12728"/>
                </a:lnTo>
                <a:lnTo>
                  <a:pt x="17654" y="12707"/>
                </a:lnTo>
                <a:lnTo>
                  <a:pt x="17596" y="12610"/>
                </a:lnTo>
                <a:lnTo>
                  <a:pt x="17649" y="12576"/>
                </a:lnTo>
                <a:lnTo>
                  <a:pt x="17676" y="12535"/>
                </a:lnTo>
                <a:lnTo>
                  <a:pt x="17696" y="12548"/>
                </a:lnTo>
                <a:lnTo>
                  <a:pt x="17702" y="12514"/>
                </a:lnTo>
                <a:lnTo>
                  <a:pt x="17596" y="12535"/>
                </a:lnTo>
                <a:lnTo>
                  <a:pt x="17563" y="12570"/>
                </a:lnTo>
                <a:lnTo>
                  <a:pt x="17509" y="12507"/>
                </a:lnTo>
                <a:lnTo>
                  <a:pt x="17521" y="12445"/>
                </a:lnTo>
                <a:lnTo>
                  <a:pt x="17569" y="12439"/>
                </a:lnTo>
                <a:lnTo>
                  <a:pt x="17669" y="12432"/>
                </a:lnTo>
                <a:lnTo>
                  <a:pt x="17722" y="12445"/>
                </a:lnTo>
                <a:lnTo>
                  <a:pt x="17765" y="12432"/>
                </a:lnTo>
                <a:lnTo>
                  <a:pt x="17814" y="12357"/>
                </a:lnTo>
                <a:lnTo>
                  <a:pt x="17802" y="12342"/>
                </a:lnTo>
                <a:close/>
                <a:moveTo>
                  <a:pt x="18227" y="12494"/>
                </a:moveTo>
                <a:lnTo>
                  <a:pt x="18201" y="12514"/>
                </a:lnTo>
                <a:lnTo>
                  <a:pt x="18121" y="12535"/>
                </a:lnTo>
                <a:lnTo>
                  <a:pt x="18148" y="12570"/>
                </a:lnTo>
                <a:lnTo>
                  <a:pt x="18201" y="12591"/>
                </a:lnTo>
                <a:lnTo>
                  <a:pt x="18222" y="12632"/>
                </a:lnTo>
                <a:lnTo>
                  <a:pt x="18307" y="12632"/>
                </a:lnTo>
                <a:lnTo>
                  <a:pt x="18314" y="12651"/>
                </a:lnTo>
                <a:lnTo>
                  <a:pt x="18271" y="12651"/>
                </a:lnTo>
                <a:lnTo>
                  <a:pt x="18207" y="12679"/>
                </a:lnTo>
                <a:lnTo>
                  <a:pt x="18254" y="12713"/>
                </a:lnTo>
                <a:lnTo>
                  <a:pt x="18254" y="12748"/>
                </a:lnTo>
                <a:lnTo>
                  <a:pt x="18266" y="12776"/>
                </a:lnTo>
                <a:lnTo>
                  <a:pt x="18287" y="12769"/>
                </a:lnTo>
                <a:lnTo>
                  <a:pt x="18307" y="12728"/>
                </a:lnTo>
                <a:lnTo>
                  <a:pt x="18394" y="12804"/>
                </a:lnTo>
                <a:lnTo>
                  <a:pt x="18440" y="12804"/>
                </a:lnTo>
                <a:lnTo>
                  <a:pt x="18553" y="12872"/>
                </a:lnTo>
                <a:lnTo>
                  <a:pt x="18585" y="12935"/>
                </a:lnTo>
                <a:lnTo>
                  <a:pt x="18595" y="13016"/>
                </a:lnTo>
                <a:lnTo>
                  <a:pt x="18563" y="13038"/>
                </a:lnTo>
                <a:lnTo>
                  <a:pt x="18537" y="13098"/>
                </a:lnTo>
                <a:lnTo>
                  <a:pt x="18611" y="13098"/>
                </a:lnTo>
                <a:lnTo>
                  <a:pt x="18626" y="13072"/>
                </a:lnTo>
                <a:lnTo>
                  <a:pt x="18686" y="13091"/>
                </a:lnTo>
                <a:lnTo>
                  <a:pt x="18733" y="13154"/>
                </a:lnTo>
                <a:lnTo>
                  <a:pt x="18798" y="13154"/>
                </a:lnTo>
                <a:lnTo>
                  <a:pt x="18829" y="13167"/>
                </a:lnTo>
                <a:lnTo>
                  <a:pt x="18877" y="13141"/>
                </a:lnTo>
                <a:lnTo>
                  <a:pt x="18866" y="13085"/>
                </a:lnTo>
                <a:lnTo>
                  <a:pt x="18904" y="13057"/>
                </a:lnTo>
                <a:lnTo>
                  <a:pt x="18952" y="13038"/>
                </a:lnTo>
                <a:lnTo>
                  <a:pt x="19025" y="13072"/>
                </a:lnTo>
                <a:lnTo>
                  <a:pt x="19059" y="13141"/>
                </a:lnTo>
                <a:lnTo>
                  <a:pt x="19090" y="13182"/>
                </a:lnTo>
                <a:lnTo>
                  <a:pt x="19138" y="13229"/>
                </a:lnTo>
                <a:lnTo>
                  <a:pt x="19196" y="13244"/>
                </a:lnTo>
                <a:lnTo>
                  <a:pt x="19245" y="13250"/>
                </a:lnTo>
                <a:lnTo>
                  <a:pt x="19260" y="13270"/>
                </a:lnTo>
                <a:lnTo>
                  <a:pt x="19298" y="13263"/>
                </a:lnTo>
                <a:lnTo>
                  <a:pt x="19308" y="13244"/>
                </a:lnTo>
                <a:lnTo>
                  <a:pt x="19245" y="13210"/>
                </a:lnTo>
                <a:lnTo>
                  <a:pt x="19260" y="13195"/>
                </a:lnTo>
                <a:lnTo>
                  <a:pt x="19218" y="13182"/>
                </a:lnTo>
                <a:lnTo>
                  <a:pt x="19218" y="13147"/>
                </a:lnTo>
                <a:lnTo>
                  <a:pt x="19185" y="13154"/>
                </a:lnTo>
                <a:lnTo>
                  <a:pt x="19148" y="13072"/>
                </a:lnTo>
                <a:lnTo>
                  <a:pt x="19095" y="13023"/>
                </a:lnTo>
                <a:lnTo>
                  <a:pt x="19085" y="12969"/>
                </a:lnTo>
                <a:lnTo>
                  <a:pt x="19138" y="12960"/>
                </a:lnTo>
                <a:lnTo>
                  <a:pt x="19122" y="12920"/>
                </a:lnTo>
                <a:lnTo>
                  <a:pt x="19025" y="12879"/>
                </a:lnTo>
                <a:lnTo>
                  <a:pt x="19015" y="12832"/>
                </a:lnTo>
                <a:lnTo>
                  <a:pt x="18984" y="12797"/>
                </a:lnTo>
                <a:lnTo>
                  <a:pt x="18941" y="12754"/>
                </a:lnTo>
                <a:lnTo>
                  <a:pt x="18834" y="12713"/>
                </a:lnTo>
                <a:lnTo>
                  <a:pt x="18733" y="12660"/>
                </a:lnTo>
                <a:lnTo>
                  <a:pt x="18670" y="12645"/>
                </a:lnTo>
                <a:lnTo>
                  <a:pt x="18626" y="12617"/>
                </a:lnTo>
                <a:lnTo>
                  <a:pt x="18580" y="12591"/>
                </a:lnTo>
                <a:lnTo>
                  <a:pt x="18527" y="12591"/>
                </a:lnTo>
                <a:lnTo>
                  <a:pt x="18457" y="12638"/>
                </a:lnTo>
                <a:lnTo>
                  <a:pt x="18409" y="12720"/>
                </a:lnTo>
                <a:lnTo>
                  <a:pt x="18350" y="12673"/>
                </a:lnTo>
                <a:lnTo>
                  <a:pt x="18334" y="12548"/>
                </a:lnTo>
                <a:lnTo>
                  <a:pt x="18324" y="12522"/>
                </a:lnTo>
                <a:lnTo>
                  <a:pt x="18227" y="12494"/>
                </a:lnTo>
                <a:close/>
                <a:moveTo>
                  <a:pt x="19313" y="12651"/>
                </a:moveTo>
                <a:lnTo>
                  <a:pt x="19298" y="12673"/>
                </a:lnTo>
                <a:lnTo>
                  <a:pt x="19339" y="12694"/>
                </a:lnTo>
                <a:lnTo>
                  <a:pt x="19371" y="12728"/>
                </a:lnTo>
                <a:lnTo>
                  <a:pt x="19398" y="12748"/>
                </a:lnTo>
                <a:lnTo>
                  <a:pt x="19414" y="12776"/>
                </a:lnTo>
                <a:lnTo>
                  <a:pt x="19424" y="12823"/>
                </a:lnTo>
                <a:lnTo>
                  <a:pt x="19441" y="12804"/>
                </a:lnTo>
                <a:lnTo>
                  <a:pt x="19436" y="12763"/>
                </a:lnTo>
                <a:lnTo>
                  <a:pt x="19414" y="12741"/>
                </a:lnTo>
                <a:lnTo>
                  <a:pt x="19388" y="12707"/>
                </a:lnTo>
                <a:lnTo>
                  <a:pt x="19366" y="12694"/>
                </a:lnTo>
                <a:lnTo>
                  <a:pt x="19344" y="12673"/>
                </a:lnTo>
                <a:lnTo>
                  <a:pt x="19313" y="12651"/>
                </a:lnTo>
                <a:close/>
                <a:moveTo>
                  <a:pt x="18053" y="12673"/>
                </a:moveTo>
                <a:lnTo>
                  <a:pt x="17983" y="12679"/>
                </a:lnTo>
                <a:lnTo>
                  <a:pt x="17968" y="12720"/>
                </a:lnTo>
                <a:lnTo>
                  <a:pt x="18010" y="12720"/>
                </a:lnTo>
                <a:lnTo>
                  <a:pt x="18041" y="12720"/>
                </a:lnTo>
                <a:lnTo>
                  <a:pt x="18089" y="12720"/>
                </a:lnTo>
                <a:lnTo>
                  <a:pt x="18143" y="12754"/>
                </a:lnTo>
                <a:lnTo>
                  <a:pt x="18121" y="12701"/>
                </a:lnTo>
                <a:lnTo>
                  <a:pt x="18053" y="12673"/>
                </a:lnTo>
                <a:close/>
                <a:moveTo>
                  <a:pt x="17915" y="12701"/>
                </a:moveTo>
                <a:lnTo>
                  <a:pt x="17855" y="12707"/>
                </a:lnTo>
                <a:lnTo>
                  <a:pt x="17867" y="12735"/>
                </a:lnTo>
                <a:lnTo>
                  <a:pt x="17908" y="12748"/>
                </a:lnTo>
                <a:lnTo>
                  <a:pt x="17930" y="12728"/>
                </a:lnTo>
                <a:lnTo>
                  <a:pt x="17915" y="12701"/>
                </a:lnTo>
                <a:close/>
                <a:moveTo>
                  <a:pt x="19351" y="12776"/>
                </a:moveTo>
                <a:lnTo>
                  <a:pt x="19356" y="12823"/>
                </a:lnTo>
                <a:lnTo>
                  <a:pt x="19324" y="12851"/>
                </a:lnTo>
                <a:lnTo>
                  <a:pt x="19308" y="12872"/>
                </a:lnTo>
                <a:lnTo>
                  <a:pt x="19271" y="12879"/>
                </a:lnTo>
                <a:lnTo>
                  <a:pt x="19265" y="12838"/>
                </a:lnTo>
                <a:lnTo>
                  <a:pt x="19260" y="12844"/>
                </a:lnTo>
                <a:lnTo>
                  <a:pt x="19250" y="12879"/>
                </a:lnTo>
                <a:lnTo>
                  <a:pt x="19218" y="12885"/>
                </a:lnTo>
                <a:lnTo>
                  <a:pt x="19165" y="12872"/>
                </a:lnTo>
                <a:lnTo>
                  <a:pt x="19158" y="12900"/>
                </a:lnTo>
                <a:lnTo>
                  <a:pt x="19196" y="12920"/>
                </a:lnTo>
                <a:lnTo>
                  <a:pt x="19245" y="12941"/>
                </a:lnTo>
                <a:lnTo>
                  <a:pt x="19271" y="12941"/>
                </a:lnTo>
                <a:lnTo>
                  <a:pt x="19303" y="12920"/>
                </a:lnTo>
                <a:lnTo>
                  <a:pt x="19334" y="12907"/>
                </a:lnTo>
                <a:lnTo>
                  <a:pt x="19344" y="12885"/>
                </a:lnTo>
                <a:lnTo>
                  <a:pt x="19378" y="12879"/>
                </a:lnTo>
                <a:lnTo>
                  <a:pt x="19393" y="12832"/>
                </a:lnTo>
                <a:lnTo>
                  <a:pt x="19393" y="12789"/>
                </a:lnTo>
                <a:lnTo>
                  <a:pt x="19383" y="12776"/>
                </a:lnTo>
                <a:lnTo>
                  <a:pt x="19351" y="12776"/>
                </a:lnTo>
                <a:close/>
                <a:moveTo>
                  <a:pt x="19531" y="12844"/>
                </a:moveTo>
                <a:lnTo>
                  <a:pt x="19521" y="12851"/>
                </a:lnTo>
                <a:lnTo>
                  <a:pt x="19537" y="12907"/>
                </a:lnTo>
                <a:lnTo>
                  <a:pt x="19564" y="12954"/>
                </a:lnTo>
                <a:lnTo>
                  <a:pt x="19584" y="12982"/>
                </a:lnTo>
                <a:lnTo>
                  <a:pt x="19600" y="12975"/>
                </a:lnTo>
                <a:lnTo>
                  <a:pt x="19610" y="12954"/>
                </a:lnTo>
                <a:lnTo>
                  <a:pt x="19584" y="12935"/>
                </a:lnTo>
                <a:lnTo>
                  <a:pt x="19552" y="12885"/>
                </a:lnTo>
                <a:lnTo>
                  <a:pt x="19537" y="12866"/>
                </a:lnTo>
                <a:lnTo>
                  <a:pt x="19531" y="12844"/>
                </a:lnTo>
                <a:close/>
                <a:moveTo>
                  <a:pt x="18355" y="12872"/>
                </a:moveTo>
                <a:lnTo>
                  <a:pt x="18340" y="12900"/>
                </a:lnTo>
                <a:lnTo>
                  <a:pt x="18329" y="12926"/>
                </a:lnTo>
                <a:lnTo>
                  <a:pt x="18340" y="12982"/>
                </a:lnTo>
                <a:lnTo>
                  <a:pt x="18367" y="12935"/>
                </a:lnTo>
                <a:lnTo>
                  <a:pt x="18367" y="12900"/>
                </a:lnTo>
                <a:lnTo>
                  <a:pt x="18355" y="12872"/>
                </a:lnTo>
                <a:close/>
                <a:moveTo>
                  <a:pt x="16697" y="12907"/>
                </a:moveTo>
                <a:lnTo>
                  <a:pt x="16653" y="12982"/>
                </a:lnTo>
                <a:lnTo>
                  <a:pt x="16707" y="12988"/>
                </a:lnTo>
                <a:lnTo>
                  <a:pt x="16718" y="13016"/>
                </a:lnTo>
                <a:lnTo>
                  <a:pt x="16825" y="13051"/>
                </a:lnTo>
                <a:lnTo>
                  <a:pt x="16851" y="13038"/>
                </a:lnTo>
                <a:lnTo>
                  <a:pt x="16893" y="13051"/>
                </a:lnTo>
                <a:lnTo>
                  <a:pt x="16958" y="13079"/>
                </a:lnTo>
                <a:lnTo>
                  <a:pt x="17016" y="13091"/>
                </a:lnTo>
                <a:lnTo>
                  <a:pt x="17074" y="13098"/>
                </a:lnTo>
                <a:lnTo>
                  <a:pt x="17127" y="13091"/>
                </a:lnTo>
                <a:lnTo>
                  <a:pt x="17190" y="13126"/>
                </a:lnTo>
                <a:lnTo>
                  <a:pt x="17255" y="13091"/>
                </a:lnTo>
                <a:lnTo>
                  <a:pt x="17185" y="13051"/>
                </a:lnTo>
                <a:lnTo>
                  <a:pt x="17100" y="13038"/>
                </a:lnTo>
                <a:lnTo>
                  <a:pt x="17079" y="12988"/>
                </a:lnTo>
                <a:lnTo>
                  <a:pt x="16968" y="12948"/>
                </a:lnTo>
                <a:lnTo>
                  <a:pt x="16958" y="12982"/>
                </a:lnTo>
                <a:lnTo>
                  <a:pt x="16845" y="12975"/>
                </a:lnTo>
                <a:lnTo>
                  <a:pt x="16835" y="12948"/>
                </a:lnTo>
                <a:lnTo>
                  <a:pt x="16813" y="12941"/>
                </a:lnTo>
                <a:lnTo>
                  <a:pt x="16765" y="12913"/>
                </a:lnTo>
                <a:lnTo>
                  <a:pt x="16697" y="12907"/>
                </a:lnTo>
                <a:close/>
                <a:moveTo>
                  <a:pt x="19644" y="12960"/>
                </a:moveTo>
                <a:lnTo>
                  <a:pt x="19637" y="12975"/>
                </a:lnTo>
                <a:lnTo>
                  <a:pt x="19664" y="13003"/>
                </a:lnTo>
                <a:lnTo>
                  <a:pt x="19685" y="13023"/>
                </a:lnTo>
                <a:lnTo>
                  <a:pt x="19702" y="13016"/>
                </a:lnTo>
                <a:lnTo>
                  <a:pt x="19675" y="12995"/>
                </a:lnTo>
                <a:lnTo>
                  <a:pt x="19644" y="12960"/>
                </a:lnTo>
                <a:close/>
                <a:moveTo>
                  <a:pt x="19750" y="13016"/>
                </a:moveTo>
                <a:lnTo>
                  <a:pt x="19738" y="13023"/>
                </a:lnTo>
                <a:lnTo>
                  <a:pt x="19760" y="13051"/>
                </a:lnTo>
                <a:lnTo>
                  <a:pt x="19792" y="13079"/>
                </a:lnTo>
                <a:lnTo>
                  <a:pt x="19840" y="13106"/>
                </a:lnTo>
                <a:lnTo>
                  <a:pt x="19835" y="13091"/>
                </a:lnTo>
                <a:lnTo>
                  <a:pt x="19823" y="13072"/>
                </a:lnTo>
                <a:lnTo>
                  <a:pt x="19777" y="13038"/>
                </a:lnTo>
                <a:lnTo>
                  <a:pt x="19750" y="13016"/>
                </a:lnTo>
                <a:close/>
                <a:moveTo>
                  <a:pt x="17388" y="13072"/>
                </a:moveTo>
                <a:lnTo>
                  <a:pt x="17371" y="13098"/>
                </a:lnTo>
                <a:lnTo>
                  <a:pt x="17340" y="13098"/>
                </a:lnTo>
                <a:lnTo>
                  <a:pt x="17318" y="13147"/>
                </a:lnTo>
                <a:lnTo>
                  <a:pt x="17350" y="13147"/>
                </a:lnTo>
                <a:lnTo>
                  <a:pt x="17388" y="13132"/>
                </a:lnTo>
                <a:lnTo>
                  <a:pt x="17456" y="13119"/>
                </a:lnTo>
                <a:lnTo>
                  <a:pt x="17441" y="13085"/>
                </a:lnTo>
                <a:lnTo>
                  <a:pt x="17410" y="13091"/>
                </a:lnTo>
                <a:lnTo>
                  <a:pt x="17388" y="13072"/>
                </a:lnTo>
                <a:close/>
                <a:moveTo>
                  <a:pt x="17676" y="13072"/>
                </a:moveTo>
                <a:lnTo>
                  <a:pt x="17627" y="13098"/>
                </a:lnTo>
                <a:lnTo>
                  <a:pt x="17584" y="13106"/>
                </a:lnTo>
                <a:lnTo>
                  <a:pt x="17548" y="13085"/>
                </a:lnTo>
                <a:lnTo>
                  <a:pt x="17504" y="13098"/>
                </a:lnTo>
                <a:lnTo>
                  <a:pt x="17504" y="13126"/>
                </a:lnTo>
                <a:lnTo>
                  <a:pt x="17579" y="13141"/>
                </a:lnTo>
                <a:lnTo>
                  <a:pt x="17669" y="13119"/>
                </a:lnTo>
                <a:lnTo>
                  <a:pt x="17676" y="13072"/>
                </a:lnTo>
                <a:close/>
                <a:moveTo>
                  <a:pt x="17915" y="13085"/>
                </a:moveTo>
                <a:lnTo>
                  <a:pt x="17898" y="13098"/>
                </a:lnTo>
                <a:lnTo>
                  <a:pt x="17855" y="13098"/>
                </a:lnTo>
                <a:lnTo>
                  <a:pt x="17802" y="13119"/>
                </a:lnTo>
                <a:lnTo>
                  <a:pt x="17797" y="13132"/>
                </a:lnTo>
                <a:lnTo>
                  <a:pt x="17739" y="13167"/>
                </a:lnTo>
                <a:lnTo>
                  <a:pt x="17717" y="13210"/>
                </a:lnTo>
                <a:lnTo>
                  <a:pt x="17712" y="13235"/>
                </a:lnTo>
                <a:lnTo>
                  <a:pt x="17717" y="13244"/>
                </a:lnTo>
                <a:lnTo>
                  <a:pt x="17765" y="13229"/>
                </a:lnTo>
                <a:lnTo>
                  <a:pt x="17802" y="13175"/>
                </a:lnTo>
                <a:lnTo>
                  <a:pt x="17855" y="13154"/>
                </a:lnTo>
                <a:lnTo>
                  <a:pt x="17915" y="13119"/>
                </a:lnTo>
                <a:lnTo>
                  <a:pt x="17935" y="13098"/>
                </a:lnTo>
                <a:lnTo>
                  <a:pt x="17915" y="13085"/>
                </a:lnTo>
                <a:close/>
                <a:moveTo>
                  <a:pt x="19876" y="13091"/>
                </a:moveTo>
                <a:lnTo>
                  <a:pt x="19888" y="13132"/>
                </a:lnTo>
                <a:lnTo>
                  <a:pt x="19930" y="13201"/>
                </a:lnTo>
                <a:lnTo>
                  <a:pt x="19941" y="13188"/>
                </a:lnTo>
                <a:lnTo>
                  <a:pt x="19920" y="13154"/>
                </a:lnTo>
                <a:lnTo>
                  <a:pt x="19898" y="13091"/>
                </a:lnTo>
                <a:lnTo>
                  <a:pt x="19876" y="13091"/>
                </a:lnTo>
                <a:close/>
                <a:moveTo>
                  <a:pt x="19823" y="13160"/>
                </a:moveTo>
                <a:lnTo>
                  <a:pt x="19823" y="13188"/>
                </a:lnTo>
                <a:lnTo>
                  <a:pt x="19835" y="13201"/>
                </a:lnTo>
                <a:lnTo>
                  <a:pt x="19871" y="13210"/>
                </a:lnTo>
                <a:lnTo>
                  <a:pt x="19893" y="13210"/>
                </a:lnTo>
                <a:lnTo>
                  <a:pt x="19883" y="13188"/>
                </a:lnTo>
                <a:lnTo>
                  <a:pt x="19866" y="13175"/>
                </a:lnTo>
                <a:lnTo>
                  <a:pt x="19823" y="13160"/>
                </a:lnTo>
                <a:close/>
                <a:moveTo>
                  <a:pt x="17504" y="13167"/>
                </a:moveTo>
                <a:lnTo>
                  <a:pt x="17446" y="13188"/>
                </a:lnTo>
                <a:lnTo>
                  <a:pt x="17526" y="13235"/>
                </a:lnTo>
                <a:lnTo>
                  <a:pt x="17548" y="13235"/>
                </a:lnTo>
                <a:lnTo>
                  <a:pt x="17553" y="13216"/>
                </a:lnTo>
                <a:lnTo>
                  <a:pt x="17531" y="13195"/>
                </a:lnTo>
                <a:lnTo>
                  <a:pt x="17504" y="13167"/>
                </a:lnTo>
                <a:close/>
                <a:moveTo>
                  <a:pt x="19920" y="13235"/>
                </a:moveTo>
                <a:lnTo>
                  <a:pt x="19941" y="13285"/>
                </a:lnTo>
                <a:lnTo>
                  <a:pt x="19983" y="13285"/>
                </a:lnTo>
                <a:lnTo>
                  <a:pt x="19968" y="13257"/>
                </a:lnTo>
                <a:lnTo>
                  <a:pt x="19956" y="13250"/>
                </a:lnTo>
                <a:lnTo>
                  <a:pt x="19920" y="13235"/>
                </a:lnTo>
                <a:close/>
                <a:moveTo>
                  <a:pt x="18824" y="13270"/>
                </a:moveTo>
                <a:lnTo>
                  <a:pt x="18803" y="13298"/>
                </a:lnTo>
                <a:lnTo>
                  <a:pt x="18798" y="13319"/>
                </a:lnTo>
                <a:lnTo>
                  <a:pt x="18786" y="13360"/>
                </a:lnTo>
                <a:lnTo>
                  <a:pt x="18776" y="13401"/>
                </a:lnTo>
                <a:lnTo>
                  <a:pt x="18781" y="13429"/>
                </a:lnTo>
                <a:lnTo>
                  <a:pt x="18771" y="13441"/>
                </a:lnTo>
                <a:lnTo>
                  <a:pt x="18766" y="13504"/>
                </a:lnTo>
                <a:lnTo>
                  <a:pt x="18771" y="13545"/>
                </a:lnTo>
                <a:lnTo>
                  <a:pt x="18766" y="13566"/>
                </a:lnTo>
                <a:lnTo>
                  <a:pt x="18776" y="13607"/>
                </a:lnTo>
                <a:lnTo>
                  <a:pt x="18754" y="13669"/>
                </a:lnTo>
                <a:lnTo>
                  <a:pt x="18749" y="13710"/>
                </a:lnTo>
                <a:lnTo>
                  <a:pt x="18739" y="13744"/>
                </a:lnTo>
                <a:lnTo>
                  <a:pt x="18728" y="13785"/>
                </a:lnTo>
                <a:lnTo>
                  <a:pt x="18686" y="13813"/>
                </a:lnTo>
                <a:lnTo>
                  <a:pt x="18633" y="13785"/>
                </a:lnTo>
                <a:lnTo>
                  <a:pt x="18621" y="13766"/>
                </a:lnTo>
                <a:lnTo>
                  <a:pt x="18595" y="13744"/>
                </a:lnTo>
                <a:lnTo>
                  <a:pt x="18573" y="13744"/>
                </a:lnTo>
                <a:lnTo>
                  <a:pt x="18537" y="13697"/>
                </a:lnTo>
                <a:lnTo>
                  <a:pt x="18505" y="13669"/>
                </a:lnTo>
                <a:lnTo>
                  <a:pt x="18457" y="13648"/>
                </a:lnTo>
                <a:lnTo>
                  <a:pt x="18414" y="13600"/>
                </a:lnTo>
                <a:lnTo>
                  <a:pt x="18409" y="13579"/>
                </a:lnTo>
                <a:lnTo>
                  <a:pt x="18430" y="13545"/>
                </a:lnTo>
                <a:lnTo>
                  <a:pt x="18447" y="13504"/>
                </a:lnTo>
                <a:lnTo>
                  <a:pt x="18440" y="13469"/>
                </a:lnTo>
                <a:lnTo>
                  <a:pt x="18462" y="13469"/>
                </a:lnTo>
                <a:lnTo>
                  <a:pt x="18483" y="13441"/>
                </a:lnTo>
                <a:lnTo>
                  <a:pt x="18500" y="13401"/>
                </a:lnTo>
                <a:lnTo>
                  <a:pt x="18473" y="13360"/>
                </a:lnTo>
                <a:lnTo>
                  <a:pt x="18457" y="13373"/>
                </a:lnTo>
                <a:lnTo>
                  <a:pt x="18435" y="13366"/>
                </a:lnTo>
                <a:lnTo>
                  <a:pt x="18404" y="13388"/>
                </a:lnTo>
                <a:lnTo>
                  <a:pt x="18367" y="13366"/>
                </a:lnTo>
                <a:lnTo>
                  <a:pt x="18350" y="13373"/>
                </a:lnTo>
                <a:lnTo>
                  <a:pt x="18297" y="13353"/>
                </a:lnTo>
                <a:lnTo>
                  <a:pt x="18266" y="13326"/>
                </a:lnTo>
                <a:lnTo>
                  <a:pt x="18227" y="13304"/>
                </a:lnTo>
                <a:lnTo>
                  <a:pt x="18196" y="13319"/>
                </a:lnTo>
                <a:lnTo>
                  <a:pt x="18239" y="13338"/>
                </a:lnTo>
                <a:lnTo>
                  <a:pt x="18244" y="13381"/>
                </a:lnTo>
                <a:lnTo>
                  <a:pt x="18191" y="13394"/>
                </a:lnTo>
                <a:lnTo>
                  <a:pt x="18164" y="13388"/>
                </a:lnTo>
                <a:lnTo>
                  <a:pt x="18128" y="13416"/>
                </a:lnTo>
                <a:lnTo>
                  <a:pt x="18101" y="13457"/>
                </a:lnTo>
                <a:lnTo>
                  <a:pt x="18111" y="13476"/>
                </a:lnTo>
                <a:lnTo>
                  <a:pt x="18084" y="13497"/>
                </a:lnTo>
                <a:lnTo>
                  <a:pt x="18058" y="13560"/>
                </a:lnTo>
                <a:lnTo>
                  <a:pt x="18068" y="13600"/>
                </a:lnTo>
                <a:lnTo>
                  <a:pt x="18031" y="13594"/>
                </a:lnTo>
                <a:lnTo>
                  <a:pt x="17995" y="13594"/>
                </a:lnTo>
                <a:lnTo>
                  <a:pt x="17961" y="13545"/>
                </a:lnTo>
                <a:lnTo>
                  <a:pt x="17920" y="13510"/>
                </a:lnTo>
                <a:lnTo>
                  <a:pt x="17893" y="13525"/>
                </a:lnTo>
                <a:lnTo>
                  <a:pt x="17867" y="13532"/>
                </a:lnTo>
                <a:lnTo>
                  <a:pt x="17867" y="13553"/>
                </a:lnTo>
                <a:lnTo>
                  <a:pt x="17840" y="13545"/>
                </a:lnTo>
                <a:lnTo>
                  <a:pt x="17840" y="13566"/>
                </a:lnTo>
                <a:lnTo>
                  <a:pt x="17809" y="13579"/>
                </a:lnTo>
                <a:lnTo>
                  <a:pt x="17797" y="13607"/>
                </a:lnTo>
                <a:lnTo>
                  <a:pt x="17765" y="13648"/>
                </a:lnTo>
                <a:lnTo>
                  <a:pt x="17755" y="13703"/>
                </a:lnTo>
                <a:lnTo>
                  <a:pt x="17734" y="13691"/>
                </a:lnTo>
                <a:lnTo>
                  <a:pt x="17712" y="13725"/>
                </a:lnTo>
                <a:lnTo>
                  <a:pt x="17734" y="13766"/>
                </a:lnTo>
                <a:lnTo>
                  <a:pt x="17707" y="13779"/>
                </a:lnTo>
                <a:lnTo>
                  <a:pt x="17686" y="13710"/>
                </a:lnTo>
                <a:lnTo>
                  <a:pt x="17642" y="13779"/>
                </a:lnTo>
                <a:lnTo>
                  <a:pt x="17642" y="13819"/>
                </a:lnTo>
                <a:lnTo>
                  <a:pt x="17637" y="13854"/>
                </a:lnTo>
                <a:lnTo>
                  <a:pt x="17606" y="13897"/>
                </a:lnTo>
                <a:lnTo>
                  <a:pt x="17589" y="13938"/>
                </a:lnTo>
                <a:lnTo>
                  <a:pt x="17558" y="13972"/>
                </a:lnTo>
                <a:lnTo>
                  <a:pt x="17494" y="13991"/>
                </a:lnTo>
                <a:lnTo>
                  <a:pt x="17463" y="13991"/>
                </a:lnTo>
                <a:lnTo>
                  <a:pt x="17451" y="14000"/>
                </a:lnTo>
                <a:lnTo>
                  <a:pt x="17441" y="14019"/>
                </a:lnTo>
                <a:lnTo>
                  <a:pt x="17403" y="14026"/>
                </a:lnTo>
                <a:lnTo>
                  <a:pt x="17361" y="14054"/>
                </a:lnTo>
                <a:lnTo>
                  <a:pt x="17345" y="14047"/>
                </a:lnTo>
                <a:lnTo>
                  <a:pt x="17318" y="14054"/>
                </a:lnTo>
                <a:lnTo>
                  <a:pt x="17270" y="14081"/>
                </a:lnTo>
                <a:lnTo>
                  <a:pt x="17243" y="14116"/>
                </a:lnTo>
                <a:lnTo>
                  <a:pt x="17197" y="14144"/>
                </a:lnTo>
                <a:lnTo>
                  <a:pt x="17170" y="14197"/>
                </a:lnTo>
                <a:lnTo>
                  <a:pt x="17164" y="14137"/>
                </a:lnTo>
                <a:lnTo>
                  <a:pt x="17144" y="14191"/>
                </a:lnTo>
                <a:lnTo>
                  <a:pt x="17149" y="14240"/>
                </a:lnTo>
                <a:lnTo>
                  <a:pt x="17144" y="14281"/>
                </a:lnTo>
                <a:lnTo>
                  <a:pt x="17127" y="14300"/>
                </a:lnTo>
                <a:lnTo>
                  <a:pt x="17122" y="14350"/>
                </a:lnTo>
                <a:lnTo>
                  <a:pt x="17137" y="14378"/>
                </a:lnTo>
                <a:lnTo>
                  <a:pt x="17144" y="14404"/>
                </a:lnTo>
                <a:lnTo>
                  <a:pt x="17170" y="14466"/>
                </a:lnTo>
                <a:lnTo>
                  <a:pt x="17170" y="14507"/>
                </a:lnTo>
                <a:lnTo>
                  <a:pt x="17154" y="14481"/>
                </a:lnTo>
                <a:lnTo>
                  <a:pt x="17127" y="14453"/>
                </a:lnTo>
                <a:lnTo>
                  <a:pt x="17144" y="14528"/>
                </a:lnTo>
                <a:lnTo>
                  <a:pt x="17122" y="14494"/>
                </a:lnTo>
                <a:lnTo>
                  <a:pt x="17127" y="14528"/>
                </a:lnTo>
                <a:lnTo>
                  <a:pt x="17159" y="14597"/>
                </a:lnTo>
                <a:lnTo>
                  <a:pt x="17170" y="14666"/>
                </a:lnTo>
                <a:lnTo>
                  <a:pt x="17197" y="14700"/>
                </a:lnTo>
                <a:lnTo>
                  <a:pt x="17197" y="14721"/>
                </a:lnTo>
                <a:lnTo>
                  <a:pt x="17217" y="14775"/>
                </a:lnTo>
                <a:lnTo>
                  <a:pt x="17217" y="14831"/>
                </a:lnTo>
                <a:lnTo>
                  <a:pt x="17228" y="14878"/>
                </a:lnTo>
                <a:lnTo>
                  <a:pt x="17255" y="14968"/>
                </a:lnTo>
                <a:lnTo>
                  <a:pt x="17265" y="15016"/>
                </a:lnTo>
                <a:lnTo>
                  <a:pt x="17255" y="15078"/>
                </a:lnTo>
                <a:lnTo>
                  <a:pt x="17260" y="15112"/>
                </a:lnTo>
                <a:lnTo>
                  <a:pt x="17250" y="15134"/>
                </a:lnTo>
                <a:lnTo>
                  <a:pt x="17217" y="15147"/>
                </a:lnTo>
                <a:lnTo>
                  <a:pt x="17217" y="15194"/>
                </a:lnTo>
                <a:lnTo>
                  <a:pt x="17250" y="15215"/>
                </a:lnTo>
                <a:lnTo>
                  <a:pt x="17313" y="15271"/>
                </a:lnTo>
                <a:lnTo>
                  <a:pt x="17350" y="15271"/>
                </a:lnTo>
                <a:lnTo>
                  <a:pt x="17393" y="15278"/>
                </a:lnTo>
                <a:lnTo>
                  <a:pt x="17420" y="15250"/>
                </a:lnTo>
                <a:lnTo>
                  <a:pt x="17451" y="15222"/>
                </a:lnTo>
                <a:lnTo>
                  <a:pt x="17468" y="15222"/>
                </a:lnTo>
                <a:lnTo>
                  <a:pt x="17499" y="15175"/>
                </a:lnTo>
                <a:lnTo>
                  <a:pt x="17543" y="15175"/>
                </a:lnTo>
                <a:lnTo>
                  <a:pt x="17584" y="15160"/>
                </a:lnTo>
                <a:lnTo>
                  <a:pt x="17637" y="15181"/>
                </a:lnTo>
                <a:lnTo>
                  <a:pt x="17669" y="15175"/>
                </a:lnTo>
                <a:lnTo>
                  <a:pt x="17722" y="15168"/>
                </a:lnTo>
                <a:lnTo>
                  <a:pt x="17744" y="15134"/>
                </a:lnTo>
                <a:lnTo>
                  <a:pt x="17755" y="15084"/>
                </a:lnTo>
                <a:lnTo>
                  <a:pt x="17802" y="15065"/>
                </a:lnTo>
                <a:lnTo>
                  <a:pt x="17867" y="15016"/>
                </a:lnTo>
                <a:lnTo>
                  <a:pt x="17925" y="15022"/>
                </a:lnTo>
                <a:lnTo>
                  <a:pt x="17988" y="14996"/>
                </a:lnTo>
                <a:lnTo>
                  <a:pt x="18063" y="14962"/>
                </a:lnTo>
                <a:lnTo>
                  <a:pt x="18169" y="14953"/>
                </a:lnTo>
                <a:lnTo>
                  <a:pt x="18222" y="14996"/>
                </a:lnTo>
                <a:lnTo>
                  <a:pt x="18266" y="15003"/>
                </a:lnTo>
                <a:lnTo>
                  <a:pt x="18340" y="15056"/>
                </a:lnTo>
                <a:lnTo>
                  <a:pt x="18329" y="15078"/>
                </a:lnTo>
                <a:lnTo>
                  <a:pt x="18360" y="15106"/>
                </a:lnTo>
                <a:lnTo>
                  <a:pt x="18399" y="15175"/>
                </a:lnTo>
                <a:lnTo>
                  <a:pt x="18399" y="15222"/>
                </a:lnTo>
                <a:lnTo>
                  <a:pt x="18440" y="15256"/>
                </a:lnTo>
                <a:lnTo>
                  <a:pt x="18462" y="15187"/>
                </a:lnTo>
                <a:lnTo>
                  <a:pt x="18500" y="15153"/>
                </a:lnTo>
                <a:lnTo>
                  <a:pt x="18547" y="15078"/>
                </a:lnTo>
                <a:lnTo>
                  <a:pt x="18553" y="15147"/>
                </a:lnTo>
                <a:lnTo>
                  <a:pt x="18532" y="15187"/>
                </a:lnTo>
                <a:lnTo>
                  <a:pt x="18520" y="15243"/>
                </a:lnTo>
                <a:lnTo>
                  <a:pt x="18488" y="15291"/>
                </a:lnTo>
                <a:lnTo>
                  <a:pt x="18542" y="15278"/>
                </a:lnTo>
                <a:lnTo>
                  <a:pt x="18568" y="15215"/>
                </a:lnTo>
                <a:lnTo>
                  <a:pt x="18585" y="15284"/>
                </a:lnTo>
                <a:lnTo>
                  <a:pt x="18563" y="15325"/>
                </a:lnTo>
                <a:lnTo>
                  <a:pt x="18621" y="15340"/>
                </a:lnTo>
                <a:lnTo>
                  <a:pt x="18648" y="15374"/>
                </a:lnTo>
                <a:lnTo>
                  <a:pt x="18665" y="15422"/>
                </a:lnTo>
                <a:lnTo>
                  <a:pt x="18675" y="15490"/>
                </a:lnTo>
                <a:lnTo>
                  <a:pt x="18713" y="15553"/>
                </a:lnTo>
                <a:lnTo>
                  <a:pt x="18771" y="15580"/>
                </a:lnTo>
                <a:lnTo>
                  <a:pt x="18803" y="15587"/>
                </a:lnTo>
                <a:lnTo>
                  <a:pt x="18834" y="15600"/>
                </a:lnTo>
                <a:lnTo>
                  <a:pt x="18887" y="15628"/>
                </a:lnTo>
                <a:lnTo>
                  <a:pt x="18936" y="15559"/>
                </a:lnTo>
                <a:lnTo>
                  <a:pt x="18967" y="15537"/>
                </a:lnTo>
                <a:lnTo>
                  <a:pt x="18962" y="15593"/>
                </a:lnTo>
                <a:lnTo>
                  <a:pt x="18994" y="15606"/>
                </a:lnTo>
                <a:lnTo>
                  <a:pt x="19042" y="15649"/>
                </a:lnTo>
                <a:lnTo>
                  <a:pt x="19078" y="15606"/>
                </a:lnTo>
                <a:lnTo>
                  <a:pt x="19105" y="15572"/>
                </a:lnTo>
                <a:lnTo>
                  <a:pt x="19158" y="15531"/>
                </a:lnTo>
                <a:lnTo>
                  <a:pt x="19228" y="15531"/>
                </a:lnTo>
                <a:lnTo>
                  <a:pt x="19260" y="15497"/>
                </a:lnTo>
                <a:lnTo>
                  <a:pt x="19255" y="15462"/>
                </a:lnTo>
                <a:lnTo>
                  <a:pt x="19265" y="15400"/>
                </a:lnTo>
                <a:lnTo>
                  <a:pt x="19276" y="15331"/>
                </a:lnTo>
                <a:lnTo>
                  <a:pt x="19303" y="15284"/>
                </a:lnTo>
                <a:lnTo>
                  <a:pt x="19318" y="15209"/>
                </a:lnTo>
                <a:lnTo>
                  <a:pt x="19339" y="15160"/>
                </a:lnTo>
                <a:lnTo>
                  <a:pt x="19361" y="15091"/>
                </a:lnTo>
                <a:lnTo>
                  <a:pt x="19404" y="15050"/>
                </a:lnTo>
                <a:lnTo>
                  <a:pt x="19431" y="14968"/>
                </a:lnTo>
                <a:lnTo>
                  <a:pt x="19441" y="14906"/>
                </a:lnTo>
                <a:lnTo>
                  <a:pt x="19441" y="14859"/>
                </a:lnTo>
                <a:lnTo>
                  <a:pt x="19451" y="14775"/>
                </a:lnTo>
                <a:lnTo>
                  <a:pt x="19462" y="14741"/>
                </a:lnTo>
                <a:lnTo>
                  <a:pt x="19467" y="14666"/>
                </a:lnTo>
                <a:lnTo>
                  <a:pt x="19441" y="14590"/>
                </a:lnTo>
                <a:lnTo>
                  <a:pt x="19446" y="14535"/>
                </a:lnTo>
                <a:lnTo>
                  <a:pt x="19441" y="14494"/>
                </a:lnTo>
                <a:lnTo>
                  <a:pt x="19424" y="14425"/>
                </a:lnTo>
                <a:lnTo>
                  <a:pt x="19383" y="14356"/>
                </a:lnTo>
                <a:lnTo>
                  <a:pt x="19351" y="14322"/>
                </a:lnTo>
                <a:lnTo>
                  <a:pt x="19313" y="14275"/>
                </a:lnTo>
                <a:lnTo>
                  <a:pt x="19303" y="14191"/>
                </a:lnTo>
                <a:lnTo>
                  <a:pt x="19286" y="14197"/>
                </a:lnTo>
                <a:lnTo>
                  <a:pt x="19265" y="14163"/>
                </a:lnTo>
                <a:lnTo>
                  <a:pt x="19238" y="14185"/>
                </a:lnTo>
                <a:lnTo>
                  <a:pt x="19218" y="14094"/>
                </a:lnTo>
                <a:lnTo>
                  <a:pt x="19185" y="14047"/>
                </a:lnTo>
                <a:lnTo>
                  <a:pt x="19192" y="14026"/>
                </a:lnTo>
                <a:lnTo>
                  <a:pt x="19153" y="13991"/>
                </a:lnTo>
                <a:lnTo>
                  <a:pt x="19112" y="13950"/>
                </a:lnTo>
                <a:lnTo>
                  <a:pt x="19047" y="13910"/>
                </a:lnTo>
                <a:lnTo>
                  <a:pt x="19032" y="13862"/>
                </a:lnTo>
                <a:lnTo>
                  <a:pt x="19037" y="13819"/>
                </a:lnTo>
                <a:lnTo>
                  <a:pt x="19020" y="13751"/>
                </a:lnTo>
                <a:lnTo>
                  <a:pt x="19005" y="13744"/>
                </a:lnTo>
                <a:lnTo>
                  <a:pt x="18994" y="13703"/>
                </a:lnTo>
                <a:lnTo>
                  <a:pt x="18984" y="13635"/>
                </a:lnTo>
                <a:lnTo>
                  <a:pt x="18989" y="13600"/>
                </a:lnTo>
                <a:lnTo>
                  <a:pt x="18962" y="13572"/>
                </a:lnTo>
                <a:lnTo>
                  <a:pt x="18941" y="13538"/>
                </a:lnTo>
                <a:lnTo>
                  <a:pt x="18904" y="13566"/>
                </a:lnTo>
                <a:lnTo>
                  <a:pt x="18882" y="13504"/>
                </a:lnTo>
                <a:lnTo>
                  <a:pt x="18887" y="13476"/>
                </a:lnTo>
                <a:lnTo>
                  <a:pt x="18882" y="13435"/>
                </a:lnTo>
                <a:lnTo>
                  <a:pt x="18861" y="13394"/>
                </a:lnTo>
                <a:lnTo>
                  <a:pt x="18856" y="13366"/>
                </a:lnTo>
                <a:lnTo>
                  <a:pt x="18846" y="13353"/>
                </a:lnTo>
                <a:lnTo>
                  <a:pt x="18839" y="13304"/>
                </a:lnTo>
                <a:lnTo>
                  <a:pt x="18824" y="13270"/>
                </a:lnTo>
                <a:close/>
                <a:moveTo>
                  <a:pt x="13377" y="13373"/>
                </a:moveTo>
                <a:lnTo>
                  <a:pt x="13356" y="13407"/>
                </a:lnTo>
                <a:lnTo>
                  <a:pt x="13356" y="13457"/>
                </a:lnTo>
                <a:lnTo>
                  <a:pt x="13324" y="13510"/>
                </a:lnTo>
                <a:lnTo>
                  <a:pt x="13297" y="13497"/>
                </a:lnTo>
                <a:lnTo>
                  <a:pt x="13307" y="13532"/>
                </a:lnTo>
                <a:lnTo>
                  <a:pt x="13287" y="13572"/>
                </a:lnTo>
                <a:lnTo>
                  <a:pt x="13239" y="13622"/>
                </a:lnTo>
                <a:lnTo>
                  <a:pt x="13208" y="13663"/>
                </a:lnTo>
                <a:lnTo>
                  <a:pt x="13181" y="13663"/>
                </a:lnTo>
                <a:lnTo>
                  <a:pt x="13159" y="13676"/>
                </a:lnTo>
                <a:lnTo>
                  <a:pt x="13128" y="13697"/>
                </a:lnTo>
                <a:lnTo>
                  <a:pt x="13101" y="13697"/>
                </a:lnTo>
                <a:lnTo>
                  <a:pt x="13090" y="13744"/>
                </a:lnTo>
                <a:lnTo>
                  <a:pt x="13068" y="13794"/>
                </a:lnTo>
                <a:lnTo>
                  <a:pt x="13075" y="13862"/>
                </a:lnTo>
                <a:lnTo>
                  <a:pt x="13085" y="13910"/>
                </a:lnTo>
                <a:lnTo>
                  <a:pt x="13101" y="13950"/>
                </a:lnTo>
                <a:lnTo>
                  <a:pt x="13095" y="14000"/>
                </a:lnTo>
                <a:lnTo>
                  <a:pt x="13068" y="14060"/>
                </a:lnTo>
                <a:lnTo>
                  <a:pt x="13063" y="14088"/>
                </a:lnTo>
                <a:lnTo>
                  <a:pt x="13036" y="14103"/>
                </a:lnTo>
                <a:lnTo>
                  <a:pt x="13026" y="14163"/>
                </a:lnTo>
                <a:lnTo>
                  <a:pt x="13031" y="14219"/>
                </a:lnTo>
                <a:lnTo>
                  <a:pt x="13053" y="14288"/>
                </a:lnTo>
                <a:lnTo>
                  <a:pt x="13058" y="14356"/>
                </a:lnTo>
                <a:lnTo>
                  <a:pt x="13075" y="14397"/>
                </a:lnTo>
                <a:lnTo>
                  <a:pt x="13121" y="14431"/>
                </a:lnTo>
                <a:lnTo>
                  <a:pt x="13154" y="14453"/>
                </a:lnTo>
                <a:lnTo>
                  <a:pt x="13208" y="14419"/>
                </a:lnTo>
                <a:lnTo>
                  <a:pt x="13254" y="14397"/>
                </a:lnTo>
                <a:lnTo>
                  <a:pt x="13281" y="14300"/>
                </a:lnTo>
                <a:lnTo>
                  <a:pt x="13302" y="14185"/>
                </a:lnTo>
                <a:lnTo>
                  <a:pt x="13341" y="14034"/>
                </a:lnTo>
                <a:lnTo>
                  <a:pt x="13367" y="13923"/>
                </a:lnTo>
                <a:lnTo>
                  <a:pt x="13387" y="13834"/>
                </a:lnTo>
                <a:lnTo>
                  <a:pt x="13394" y="13766"/>
                </a:lnTo>
                <a:lnTo>
                  <a:pt x="13409" y="13751"/>
                </a:lnTo>
                <a:lnTo>
                  <a:pt x="13414" y="13716"/>
                </a:lnTo>
                <a:lnTo>
                  <a:pt x="13404" y="13656"/>
                </a:lnTo>
                <a:lnTo>
                  <a:pt x="13414" y="13635"/>
                </a:lnTo>
                <a:lnTo>
                  <a:pt x="13435" y="13682"/>
                </a:lnTo>
                <a:lnTo>
                  <a:pt x="13447" y="13656"/>
                </a:lnTo>
                <a:lnTo>
                  <a:pt x="13452" y="13622"/>
                </a:lnTo>
                <a:lnTo>
                  <a:pt x="13435" y="13588"/>
                </a:lnTo>
                <a:lnTo>
                  <a:pt x="13425" y="13491"/>
                </a:lnTo>
                <a:lnTo>
                  <a:pt x="13409" y="13441"/>
                </a:lnTo>
                <a:lnTo>
                  <a:pt x="13394" y="13407"/>
                </a:lnTo>
                <a:lnTo>
                  <a:pt x="13377" y="13373"/>
                </a:lnTo>
                <a:close/>
                <a:moveTo>
                  <a:pt x="20229" y="13572"/>
                </a:moveTo>
                <a:lnTo>
                  <a:pt x="20234" y="13635"/>
                </a:lnTo>
                <a:lnTo>
                  <a:pt x="20239" y="13656"/>
                </a:lnTo>
                <a:lnTo>
                  <a:pt x="20249" y="13648"/>
                </a:lnTo>
                <a:lnTo>
                  <a:pt x="20265" y="13663"/>
                </a:lnTo>
                <a:lnTo>
                  <a:pt x="20260" y="13600"/>
                </a:lnTo>
                <a:lnTo>
                  <a:pt x="20229" y="13572"/>
                </a:lnTo>
                <a:close/>
                <a:moveTo>
                  <a:pt x="20265" y="13669"/>
                </a:moveTo>
                <a:lnTo>
                  <a:pt x="20260" y="13691"/>
                </a:lnTo>
                <a:lnTo>
                  <a:pt x="20282" y="13725"/>
                </a:lnTo>
                <a:lnTo>
                  <a:pt x="20302" y="13716"/>
                </a:lnTo>
                <a:lnTo>
                  <a:pt x="20265" y="13669"/>
                </a:lnTo>
                <a:close/>
                <a:moveTo>
                  <a:pt x="0" y="13682"/>
                </a:moveTo>
                <a:lnTo>
                  <a:pt x="0" y="13716"/>
                </a:lnTo>
                <a:lnTo>
                  <a:pt x="10" y="13682"/>
                </a:lnTo>
                <a:lnTo>
                  <a:pt x="0" y="13682"/>
                </a:lnTo>
                <a:close/>
                <a:moveTo>
                  <a:pt x="21010" y="13682"/>
                </a:moveTo>
                <a:lnTo>
                  <a:pt x="20978" y="13710"/>
                </a:lnTo>
                <a:lnTo>
                  <a:pt x="20957" y="13716"/>
                </a:lnTo>
                <a:lnTo>
                  <a:pt x="20930" y="13731"/>
                </a:lnTo>
                <a:lnTo>
                  <a:pt x="20935" y="13759"/>
                </a:lnTo>
                <a:lnTo>
                  <a:pt x="20973" y="13744"/>
                </a:lnTo>
                <a:lnTo>
                  <a:pt x="21010" y="13725"/>
                </a:lnTo>
                <a:lnTo>
                  <a:pt x="21010" y="13682"/>
                </a:lnTo>
                <a:close/>
                <a:moveTo>
                  <a:pt x="20872" y="13785"/>
                </a:moveTo>
                <a:lnTo>
                  <a:pt x="20850" y="13813"/>
                </a:lnTo>
                <a:lnTo>
                  <a:pt x="20855" y="13847"/>
                </a:lnTo>
                <a:lnTo>
                  <a:pt x="20887" y="13862"/>
                </a:lnTo>
                <a:lnTo>
                  <a:pt x="20925" y="13847"/>
                </a:lnTo>
                <a:lnTo>
                  <a:pt x="20935" y="13807"/>
                </a:lnTo>
                <a:lnTo>
                  <a:pt x="20914" y="13785"/>
                </a:lnTo>
                <a:lnTo>
                  <a:pt x="20899" y="13800"/>
                </a:lnTo>
                <a:lnTo>
                  <a:pt x="20872" y="13785"/>
                </a:lnTo>
                <a:close/>
                <a:moveTo>
                  <a:pt x="20079" y="14006"/>
                </a:moveTo>
                <a:lnTo>
                  <a:pt x="20084" y="14034"/>
                </a:lnTo>
                <a:lnTo>
                  <a:pt x="20127" y="14088"/>
                </a:lnTo>
                <a:lnTo>
                  <a:pt x="20164" y="14129"/>
                </a:lnTo>
                <a:lnTo>
                  <a:pt x="20202" y="14163"/>
                </a:lnTo>
                <a:lnTo>
                  <a:pt x="20239" y="14191"/>
                </a:lnTo>
                <a:lnTo>
                  <a:pt x="20260" y="14172"/>
                </a:lnTo>
                <a:lnTo>
                  <a:pt x="20229" y="14129"/>
                </a:lnTo>
                <a:lnTo>
                  <a:pt x="20180" y="14081"/>
                </a:lnTo>
                <a:lnTo>
                  <a:pt x="20159" y="14060"/>
                </a:lnTo>
                <a:lnTo>
                  <a:pt x="20137" y="14034"/>
                </a:lnTo>
                <a:lnTo>
                  <a:pt x="20106" y="14006"/>
                </a:lnTo>
                <a:lnTo>
                  <a:pt x="20079" y="14006"/>
                </a:lnTo>
                <a:close/>
                <a:moveTo>
                  <a:pt x="20601" y="15222"/>
                </a:moveTo>
                <a:lnTo>
                  <a:pt x="20579" y="15228"/>
                </a:lnTo>
                <a:lnTo>
                  <a:pt x="20606" y="15291"/>
                </a:lnTo>
                <a:lnTo>
                  <a:pt x="20648" y="15374"/>
                </a:lnTo>
                <a:lnTo>
                  <a:pt x="20681" y="15415"/>
                </a:lnTo>
                <a:lnTo>
                  <a:pt x="20674" y="15428"/>
                </a:lnTo>
                <a:lnTo>
                  <a:pt x="20701" y="15490"/>
                </a:lnTo>
                <a:lnTo>
                  <a:pt x="20701" y="15553"/>
                </a:lnTo>
                <a:lnTo>
                  <a:pt x="20691" y="15628"/>
                </a:lnTo>
                <a:lnTo>
                  <a:pt x="20654" y="15662"/>
                </a:lnTo>
                <a:lnTo>
                  <a:pt x="20648" y="15696"/>
                </a:lnTo>
                <a:lnTo>
                  <a:pt x="20712" y="15737"/>
                </a:lnTo>
                <a:lnTo>
                  <a:pt x="20734" y="15787"/>
                </a:lnTo>
                <a:lnTo>
                  <a:pt x="20696" y="15868"/>
                </a:lnTo>
                <a:lnTo>
                  <a:pt x="20722" y="15881"/>
                </a:lnTo>
                <a:lnTo>
                  <a:pt x="20734" y="15909"/>
                </a:lnTo>
                <a:lnTo>
                  <a:pt x="20776" y="15868"/>
                </a:lnTo>
                <a:lnTo>
                  <a:pt x="20807" y="15799"/>
                </a:lnTo>
                <a:lnTo>
                  <a:pt x="20829" y="15752"/>
                </a:lnTo>
                <a:lnTo>
                  <a:pt x="20834" y="15731"/>
                </a:lnTo>
                <a:lnTo>
                  <a:pt x="20829" y="15690"/>
                </a:lnTo>
                <a:lnTo>
                  <a:pt x="20845" y="15662"/>
                </a:lnTo>
                <a:lnTo>
                  <a:pt x="20894" y="15662"/>
                </a:lnTo>
                <a:lnTo>
                  <a:pt x="20909" y="15606"/>
                </a:lnTo>
                <a:lnTo>
                  <a:pt x="20925" y="15518"/>
                </a:lnTo>
                <a:lnTo>
                  <a:pt x="20894" y="15512"/>
                </a:lnTo>
                <a:lnTo>
                  <a:pt x="20860" y="15546"/>
                </a:lnTo>
                <a:lnTo>
                  <a:pt x="20824" y="15537"/>
                </a:lnTo>
                <a:lnTo>
                  <a:pt x="20776" y="15512"/>
                </a:lnTo>
                <a:lnTo>
                  <a:pt x="20766" y="15434"/>
                </a:lnTo>
                <a:lnTo>
                  <a:pt x="20739" y="15409"/>
                </a:lnTo>
                <a:lnTo>
                  <a:pt x="20739" y="15477"/>
                </a:lnTo>
                <a:lnTo>
                  <a:pt x="20696" y="15374"/>
                </a:lnTo>
                <a:lnTo>
                  <a:pt x="20681" y="15291"/>
                </a:lnTo>
                <a:lnTo>
                  <a:pt x="20633" y="15271"/>
                </a:lnTo>
                <a:lnTo>
                  <a:pt x="20601" y="15222"/>
                </a:lnTo>
                <a:close/>
                <a:moveTo>
                  <a:pt x="20589" y="15793"/>
                </a:moveTo>
                <a:lnTo>
                  <a:pt x="20548" y="15840"/>
                </a:lnTo>
                <a:lnTo>
                  <a:pt x="20541" y="15896"/>
                </a:lnTo>
                <a:lnTo>
                  <a:pt x="20521" y="15915"/>
                </a:lnTo>
                <a:lnTo>
                  <a:pt x="20495" y="15993"/>
                </a:lnTo>
                <a:lnTo>
                  <a:pt x="20456" y="16046"/>
                </a:lnTo>
                <a:lnTo>
                  <a:pt x="20408" y="16102"/>
                </a:lnTo>
                <a:lnTo>
                  <a:pt x="20367" y="16143"/>
                </a:lnTo>
                <a:lnTo>
                  <a:pt x="20328" y="16165"/>
                </a:lnTo>
                <a:lnTo>
                  <a:pt x="20255" y="16268"/>
                </a:lnTo>
                <a:lnTo>
                  <a:pt x="20222" y="16343"/>
                </a:lnTo>
                <a:lnTo>
                  <a:pt x="20234" y="16384"/>
                </a:lnTo>
                <a:lnTo>
                  <a:pt x="20297" y="16390"/>
                </a:lnTo>
                <a:lnTo>
                  <a:pt x="20335" y="16424"/>
                </a:lnTo>
                <a:lnTo>
                  <a:pt x="20388" y="16431"/>
                </a:lnTo>
                <a:lnTo>
                  <a:pt x="20415" y="16397"/>
                </a:lnTo>
                <a:lnTo>
                  <a:pt x="20461" y="16349"/>
                </a:lnTo>
                <a:lnTo>
                  <a:pt x="20495" y="16240"/>
                </a:lnTo>
                <a:lnTo>
                  <a:pt x="20510" y="16171"/>
                </a:lnTo>
                <a:lnTo>
                  <a:pt x="20563" y="16137"/>
                </a:lnTo>
                <a:lnTo>
                  <a:pt x="20606" y="16130"/>
                </a:lnTo>
                <a:lnTo>
                  <a:pt x="20584" y="16081"/>
                </a:lnTo>
                <a:lnTo>
                  <a:pt x="20616" y="16040"/>
                </a:lnTo>
                <a:lnTo>
                  <a:pt x="20654" y="15965"/>
                </a:lnTo>
                <a:lnTo>
                  <a:pt x="20674" y="15915"/>
                </a:lnTo>
                <a:lnTo>
                  <a:pt x="20674" y="15875"/>
                </a:lnTo>
                <a:lnTo>
                  <a:pt x="20659" y="15834"/>
                </a:lnTo>
                <a:lnTo>
                  <a:pt x="20616" y="15875"/>
                </a:lnTo>
                <a:lnTo>
                  <a:pt x="20601" y="15834"/>
                </a:lnTo>
                <a:lnTo>
                  <a:pt x="20589" y="15793"/>
                </a:lnTo>
                <a:close/>
                <a:moveTo>
                  <a:pt x="18952" y="15812"/>
                </a:moveTo>
                <a:lnTo>
                  <a:pt x="18952" y="15862"/>
                </a:lnTo>
                <a:lnTo>
                  <a:pt x="18984" y="15943"/>
                </a:lnTo>
                <a:lnTo>
                  <a:pt x="18994" y="16012"/>
                </a:lnTo>
                <a:lnTo>
                  <a:pt x="19025" y="16102"/>
                </a:lnTo>
                <a:lnTo>
                  <a:pt x="19064" y="16102"/>
                </a:lnTo>
                <a:lnTo>
                  <a:pt x="19073" y="16109"/>
                </a:lnTo>
                <a:lnTo>
                  <a:pt x="19117" y="16040"/>
                </a:lnTo>
                <a:lnTo>
                  <a:pt x="19138" y="16068"/>
                </a:lnTo>
                <a:lnTo>
                  <a:pt x="19143" y="15984"/>
                </a:lnTo>
                <a:lnTo>
                  <a:pt x="19165" y="15950"/>
                </a:lnTo>
                <a:lnTo>
                  <a:pt x="19158" y="15827"/>
                </a:lnTo>
                <a:lnTo>
                  <a:pt x="19122" y="15821"/>
                </a:lnTo>
                <a:lnTo>
                  <a:pt x="19078" y="15840"/>
                </a:lnTo>
                <a:lnTo>
                  <a:pt x="19047" y="15855"/>
                </a:lnTo>
                <a:lnTo>
                  <a:pt x="18989" y="15821"/>
                </a:lnTo>
                <a:lnTo>
                  <a:pt x="18952" y="15812"/>
                </a:lnTo>
                <a:close/>
                <a:moveTo>
                  <a:pt x="14526" y="16652"/>
                </a:moveTo>
                <a:lnTo>
                  <a:pt x="14526" y="16671"/>
                </a:lnTo>
                <a:lnTo>
                  <a:pt x="14516" y="16721"/>
                </a:lnTo>
                <a:lnTo>
                  <a:pt x="14516" y="16783"/>
                </a:lnTo>
                <a:lnTo>
                  <a:pt x="14606" y="16774"/>
                </a:lnTo>
                <a:lnTo>
                  <a:pt x="14622" y="16727"/>
                </a:lnTo>
                <a:lnTo>
                  <a:pt x="14622" y="16699"/>
                </a:lnTo>
                <a:lnTo>
                  <a:pt x="14564" y="16686"/>
                </a:lnTo>
                <a:lnTo>
                  <a:pt x="14526" y="16652"/>
                </a:lnTo>
                <a:close/>
                <a:moveTo>
                  <a:pt x="7084" y="16940"/>
                </a:moveTo>
                <a:lnTo>
                  <a:pt x="7053" y="16989"/>
                </a:lnTo>
                <a:lnTo>
                  <a:pt x="6999" y="16961"/>
                </a:lnTo>
                <a:lnTo>
                  <a:pt x="6931" y="17030"/>
                </a:lnTo>
                <a:lnTo>
                  <a:pt x="6963" y="17084"/>
                </a:lnTo>
                <a:lnTo>
                  <a:pt x="7011" y="17030"/>
                </a:lnTo>
                <a:lnTo>
                  <a:pt x="7038" y="17071"/>
                </a:lnTo>
                <a:lnTo>
                  <a:pt x="7117" y="17036"/>
                </a:lnTo>
                <a:lnTo>
                  <a:pt x="7132" y="16996"/>
                </a:lnTo>
                <a:lnTo>
                  <a:pt x="7084" y="16940"/>
                </a:lnTo>
                <a:close/>
                <a:moveTo>
                  <a:pt x="6458" y="17112"/>
                </a:moveTo>
                <a:lnTo>
                  <a:pt x="6404" y="17167"/>
                </a:lnTo>
                <a:lnTo>
                  <a:pt x="6383" y="17249"/>
                </a:lnTo>
                <a:lnTo>
                  <a:pt x="6356" y="17311"/>
                </a:lnTo>
                <a:lnTo>
                  <a:pt x="6276" y="17264"/>
                </a:lnTo>
                <a:lnTo>
                  <a:pt x="6197" y="17180"/>
                </a:lnTo>
                <a:lnTo>
                  <a:pt x="6148" y="17152"/>
                </a:lnTo>
                <a:lnTo>
                  <a:pt x="6228" y="17290"/>
                </a:lnTo>
                <a:lnTo>
                  <a:pt x="6286" y="17367"/>
                </a:lnTo>
                <a:lnTo>
                  <a:pt x="6361" y="17436"/>
                </a:lnTo>
                <a:lnTo>
                  <a:pt x="6419" y="17455"/>
                </a:lnTo>
                <a:lnTo>
                  <a:pt x="6463" y="17496"/>
                </a:lnTo>
                <a:lnTo>
                  <a:pt x="6526" y="17511"/>
                </a:lnTo>
                <a:lnTo>
                  <a:pt x="6574" y="17470"/>
                </a:lnTo>
                <a:lnTo>
                  <a:pt x="6596" y="17414"/>
                </a:lnTo>
                <a:lnTo>
                  <a:pt x="6627" y="17462"/>
                </a:lnTo>
                <a:lnTo>
                  <a:pt x="6680" y="17455"/>
                </a:lnTo>
                <a:lnTo>
                  <a:pt x="6707" y="17387"/>
                </a:lnTo>
                <a:lnTo>
                  <a:pt x="6627" y="17359"/>
                </a:lnTo>
                <a:lnTo>
                  <a:pt x="6547" y="17277"/>
                </a:lnTo>
                <a:lnTo>
                  <a:pt x="6521" y="17187"/>
                </a:lnTo>
                <a:lnTo>
                  <a:pt x="6499" y="17127"/>
                </a:lnTo>
                <a:lnTo>
                  <a:pt x="6458" y="17112"/>
                </a:lnTo>
                <a:close/>
                <a:moveTo>
                  <a:pt x="7127" y="18651"/>
                </a:moveTo>
                <a:lnTo>
                  <a:pt x="7084" y="18673"/>
                </a:lnTo>
                <a:lnTo>
                  <a:pt x="7053" y="18720"/>
                </a:lnTo>
                <a:lnTo>
                  <a:pt x="7011" y="18767"/>
                </a:lnTo>
                <a:lnTo>
                  <a:pt x="6963" y="18789"/>
                </a:lnTo>
                <a:lnTo>
                  <a:pt x="6920" y="18823"/>
                </a:lnTo>
                <a:lnTo>
                  <a:pt x="6883" y="18870"/>
                </a:lnTo>
                <a:lnTo>
                  <a:pt x="6825" y="18886"/>
                </a:lnTo>
                <a:lnTo>
                  <a:pt x="6792" y="18933"/>
                </a:lnTo>
                <a:lnTo>
                  <a:pt x="6760" y="18982"/>
                </a:lnTo>
                <a:lnTo>
                  <a:pt x="6733" y="19057"/>
                </a:lnTo>
                <a:lnTo>
                  <a:pt x="6685" y="19111"/>
                </a:lnTo>
                <a:lnTo>
                  <a:pt x="6649" y="19167"/>
                </a:lnTo>
                <a:lnTo>
                  <a:pt x="6612" y="19242"/>
                </a:lnTo>
                <a:lnTo>
                  <a:pt x="6579" y="19298"/>
                </a:lnTo>
                <a:lnTo>
                  <a:pt x="6547" y="19379"/>
                </a:lnTo>
                <a:lnTo>
                  <a:pt x="6559" y="19463"/>
                </a:lnTo>
                <a:lnTo>
                  <a:pt x="6569" y="19545"/>
                </a:lnTo>
                <a:lnTo>
                  <a:pt x="6559" y="19626"/>
                </a:lnTo>
                <a:lnTo>
                  <a:pt x="6537" y="19710"/>
                </a:lnTo>
                <a:lnTo>
                  <a:pt x="6511" y="19792"/>
                </a:lnTo>
                <a:lnTo>
                  <a:pt x="6506" y="19876"/>
                </a:lnTo>
                <a:lnTo>
                  <a:pt x="6506" y="19964"/>
                </a:lnTo>
                <a:lnTo>
                  <a:pt x="6521" y="20039"/>
                </a:lnTo>
                <a:lnTo>
                  <a:pt x="6542" y="20129"/>
                </a:lnTo>
                <a:lnTo>
                  <a:pt x="6559" y="20219"/>
                </a:lnTo>
                <a:lnTo>
                  <a:pt x="6579" y="20314"/>
                </a:lnTo>
                <a:lnTo>
                  <a:pt x="6586" y="20410"/>
                </a:lnTo>
                <a:lnTo>
                  <a:pt x="6574" y="20520"/>
                </a:lnTo>
                <a:lnTo>
                  <a:pt x="6537" y="20597"/>
                </a:lnTo>
                <a:lnTo>
                  <a:pt x="6479" y="20651"/>
                </a:lnTo>
                <a:lnTo>
                  <a:pt x="6404" y="20685"/>
                </a:lnTo>
                <a:lnTo>
                  <a:pt x="6325" y="20720"/>
                </a:lnTo>
                <a:lnTo>
                  <a:pt x="6255" y="20754"/>
                </a:lnTo>
                <a:lnTo>
                  <a:pt x="6192" y="20823"/>
                </a:lnTo>
                <a:lnTo>
                  <a:pt x="6133" y="20878"/>
                </a:lnTo>
                <a:lnTo>
                  <a:pt x="6054" y="20906"/>
                </a:lnTo>
                <a:lnTo>
                  <a:pt x="6015" y="20816"/>
                </a:lnTo>
                <a:lnTo>
                  <a:pt x="5957" y="20760"/>
                </a:lnTo>
                <a:lnTo>
                  <a:pt x="5877" y="20788"/>
                </a:lnTo>
                <a:lnTo>
                  <a:pt x="5819" y="20685"/>
                </a:lnTo>
                <a:lnTo>
                  <a:pt x="5793" y="20775"/>
                </a:lnTo>
                <a:lnTo>
                  <a:pt x="5749" y="20878"/>
                </a:lnTo>
                <a:lnTo>
                  <a:pt x="5681" y="20816"/>
                </a:lnTo>
                <a:lnTo>
                  <a:pt x="5607" y="20788"/>
                </a:lnTo>
                <a:lnTo>
                  <a:pt x="5532" y="20775"/>
                </a:lnTo>
                <a:lnTo>
                  <a:pt x="5484" y="20672"/>
                </a:lnTo>
                <a:lnTo>
                  <a:pt x="5409" y="20700"/>
                </a:lnTo>
                <a:lnTo>
                  <a:pt x="5341" y="20651"/>
                </a:lnTo>
                <a:lnTo>
                  <a:pt x="5297" y="20541"/>
                </a:lnTo>
                <a:lnTo>
                  <a:pt x="5244" y="20735"/>
                </a:lnTo>
                <a:lnTo>
                  <a:pt x="5169" y="20754"/>
                </a:lnTo>
                <a:lnTo>
                  <a:pt x="5106" y="20692"/>
                </a:lnTo>
                <a:lnTo>
                  <a:pt x="5036" y="20726"/>
                </a:lnTo>
                <a:lnTo>
                  <a:pt x="4957" y="20775"/>
                </a:lnTo>
                <a:lnTo>
                  <a:pt x="4883" y="20810"/>
                </a:lnTo>
                <a:lnTo>
                  <a:pt x="4804" y="20795"/>
                </a:lnTo>
                <a:lnTo>
                  <a:pt x="4777" y="20707"/>
                </a:lnTo>
                <a:lnTo>
                  <a:pt x="4717" y="20631"/>
                </a:lnTo>
                <a:lnTo>
                  <a:pt x="4649" y="20589"/>
                </a:lnTo>
                <a:lnTo>
                  <a:pt x="4574" y="20604"/>
                </a:lnTo>
                <a:lnTo>
                  <a:pt x="4495" y="20589"/>
                </a:lnTo>
                <a:lnTo>
                  <a:pt x="4451" y="20554"/>
                </a:lnTo>
                <a:lnTo>
                  <a:pt x="4473" y="20747"/>
                </a:lnTo>
                <a:lnTo>
                  <a:pt x="4485" y="20844"/>
                </a:lnTo>
                <a:lnTo>
                  <a:pt x="4521" y="20947"/>
                </a:lnTo>
                <a:lnTo>
                  <a:pt x="4596" y="20966"/>
                </a:lnTo>
                <a:lnTo>
                  <a:pt x="4623" y="21063"/>
                </a:lnTo>
                <a:lnTo>
                  <a:pt x="4659" y="21160"/>
                </a:lnTo>
                <a:lnTo>
                  <a:pt x="4628" y="21291"/>
                </a:lnTo>
                <a:lnTo>
                  <a:pt x="4548" y="21235"/>
                </a:lnTo>
                <a:lnTo>
                  <a:pt x="4473" y="21194"/>
                </a:lnTo>
                <a:lnTo>
                  <a:pt x="4383" y="21181"/>
                </a:lnTo>
                <a:lnTo>
                  <a:pt x="4308" y="21235"/>
                </a:lnTo>
                <a:lnTo>
                  <a:pt x="4229" y="21250"/>
                </a:lnTo>
                <a:lnTo>
                  <a:pt x="4159" y="21173"/>
                </a:lnTo>
                <a:lnTo>
                  <a:pt x="4079" y="21138"/>
                </a:lnTo>
                <a:lnTo>
                  <a:pt x="4011" y="21029"/>
                </a:lnTo>
                <a:lnTo>
                  <a:pt x="3946" y="21119"/>
                </a:lnTo>
                <a:lnTo>
                  <a:pt x="3909" y="21022"/>
                </a:lnTo>
                <a:lnTo>
                  <a:pt x="3893" y="20926"/>
                </a:lnTo>
                <a:lnTo>
                  <a:pt x="3851" y="20838"/>
                </a:lnTo>
                <a:lnTo>
                  <a:pt x="3793" y="20932"/>
                </a:lnTo>
                <a:lnTo>
                  <a:pt x="3723" y="20982"/>
                </a:lnTo>
                <a:lnTo>
                  <a:pt x="3648" y="20926"/>
                </a:lnTo>
                <a:lnTo>
                  <a:pt x="3574" y="20966"/>
                </a:lnTo>
                <a:lnTo>
                  <a:pt x="3516" y="21050"/>
                </a:lnTo>
                <a:lnTo>
                  <a:pt x="3436" y="21063"/>
                </a:lnTo>
                <a:lnTo>
                  <a:pt x="3351" y="21057"/>
                </a:lnTo>
                <a:lnTo>
                  <a:pt x="3266" y="21050"/>
                </a:lnTo>
                <a:lnTo>
                  <a:pt x="3186" y="21063"/>
                </a:lnTo>
                <a:lnTo>
                  <a:pt x="3095" y="21029"/>
                </a:lnTo>
                <a:lnTo>
                  <a:pt x="3022" y="21009"/>
                </a:lnTo>
                <a:lnTo>
                  <a:pt x="2942" y="21044"/>
                </a:lnTo>
                <a:lnTo>
                  <a:pt x="2862" y="21050"/>
                </a:lnTo>
                <a:lnTo>
                  <a:pt x="2782" y="21001"/>
                </a:lnTo>
                <a:lnTo>
                  <a:pt x="2696" y="21035"/>
                </a:lnTo>
                <a:lnTo>
                  <a:pt x="2659" y="21016"/>
                </a:lnTo>
                <a:lnTo>
                  <a:pt x="2611" y="21001"/>
                </a:lnTo>
                <a:lnTo>
                  <a:pt x="2543" y="21063"/>
                </a:lnTo>
                <a:lnTo>
                  <a:pt x="2478" y="21119"/>
                </a:lnTo>
                <a:lnTo>
                  <a:pt x="2399" y="21188"/>
                </a:lnTo>
                <a:lnTo>
                  <a:pt x="2319" y="21216"/>
                </a:lnTo>
                <a:lnTo>
                  <a:pt x="2239" y="21222"/>
                </a:lnTo>
                <a:lnTo>
                  <a:pt x="2171" y="21297"/>
                </a:lnTo>
                <a:lnTo>
                  <a:pt x="2079" y="21359"/>
                </a:lnTo>
                <a:lnTo>
                  <a:pt x="2048" y="21256"/>
                </a:lnTo>
                <a:lnTo>
                  <a:pt x="1968" y="21310"/>
                </a:lnTo>
                <a:lnTo>
                  <a:pt x="1951" y="21413"/>
                </a:lnTo>
                <a:lnTo>
                  <a:pt x="1985" y="21600"/>
                </a:lnTo>
                <a:lnTo>
                  <a:pt x="6393" y="21600"/>
                </a:lnTo>
                <a:lnTo>
                  <a:pt x="6511" y="21503"/>
                </a:lnTo>
                <a:lnTo>
                  <a:pt x="6579" y="21435"/>
                </a:lnTo>
                <a:lnTo>
                  <a:pt x="6659" y="21387"/>
                </a:lnTo>
                <a:lnTo>
                  <a:pt x="6750" y="21276"/>
                </a:lnTo>
                <a:lnTo>
                  <a:pt x="6782" y="21181"/>
                </a:lnTo>
                <a:lnTo>
                  <a:pt x="6808" y="21078"/>
                </a:lnTo>
                <a:lnTo>
                  <a:pt x="6888" y="21035"/>
                </a:lnTo>
                <a:lnTo>
                  <a:pt x="6920" y="20947"/>
                </a:lnTo>
                <a:lnTo>
                  <a:pt x="6951" y="20838"/>
                </a:lnTo>
                <a:lnTo>
                  <a:pt x="6963" y="20692"/>
                </a:lnTo>
                <a:lnTo>
                  <a:pt x="6941" y="20597"/>
                </a:lnTo>
                <a:lnTo>
                  <a:pt x="6941" y="20494"/>
                </a:lnTo>
                <a:lnTo>
                  <a:pt x="6920" y="20404"/>
                </a:lnTo>
                <a:lnTo>
                  <a:pt x="6915" y="20185"/>
                </a:lnTo>
                <a:lnTo>
                  <a:pt x="6898" y="20095"/>
                </a:lnTo>
                <a:lnTo>
                  <a:pt x="6866" y="20019"/>
                </a:lnTo>
                <a:lnTo>
                  <a:pt x="6851" y="19936"/>
                </a:lnTo>
                <a:lnTo>
                  <a:pt x="6840" y="19854"/>
                </a:lnTo>
                <a:lnTo>
                  <a:pt x="6813" y="19772"/>
                </a:lnTo>
                <a:lnTo>
                  <a:pt x="6772" y="19704"/>
                </a:lnTo>
                <a:lnTo>
                  <a:pt x="6724" y="19654"/>
                </a:lnTo>
                <a:lnTo>
                  <a:pt x="6692" y="19592"/>
                </a:lnTo>
                <a:lnTo>
                  <a:pt x="6670" y="19504"/>
                </a:lnTo>
                <a:lnTo>
                  <a:pt x="6680" y="19435"/>
                </a:lnTo>
                <a:lnTo>
                  <a:pt x="6719" y="19345"/>
                </a:lnTo>
                <a:lnTo>
                  <a:pt x="6750" y="19291"/>
                </a:lnTo>
                <a:lnTo>
                  <a:pt x="6782" y="19223"/>
                </a:lnTo>
                <a:lnTo>
                  <a:pt x="6840" y="19208"/>
                </a:lnTo>
                <a:lnTo>
                  <a:pt x="6878" y="19167"/>
                </a:lnTo>
                <a:lnTo>
                  <a:pt x="6851" y="19105"/>
                </a:lnTo>
                <a:lnTo>
                  <a:pt x="6845" y="19036"/>
                </a:lnTo>
                <a:lnTo>
                  <a:pt x="6856" y="18967"/>
                </a:lnTo>
                <a:lnTo>
                  <a:pt x="6883" y="18913"/>
                </a:lnTo>
                <a:lnTo>
                  <a:pt x="6925" y="18864"/>
                </a:lnTo>
                <a:lnTo>
                  <a:pt x="6968" y="18830"/>
                </a:lnTo>
                <a:lnTo>
                  <a:pt x="7016" y="18810"/>
                </a:lnTo>
                <a:lnTo>
                  <a:pt x="7058" y="18836"/>
                </a:lnTo>
                <a:lnTo>
                  <a:pt x="7084" y="18802"/>
                </a:lnTo>
                <a:lnTo>
                  <a:pt x="7144" y="18748"/>
                </a:lnTo>
                <a:lnTo>
                  <a:pt x="7164" y="18692"/>
                </a:lnTo>
                <a:lnTo>
                  <a:pt x="7127" y="18651"/>
                </a:lnTo>
                <a:close/>
                <a:moveTo>
                  <a:pt x="18387" y="19001"/>
                </a:moveTo>
                <a:lnTo>
                  <a:pt x="18387" y="19077"/>
                </a:lnTo>
                <a:lnTo>
                  <a:pt x="18372" y="19167"/>
                </a:lnTo>
                <a:lnTo>
                  <a:pt x="18319" y="19180"/>
                </a:lnTo>
                <a:lnTo>
                  <a:pt x="18266" y="19201"/>
                </a:lnTo>
                <a:lnTo>
                  <a:pt x="18196" y="19201"/>
                </a:lnTo>
                <a:lnTo>
                  <a:pt x="18138" y="19208"/>
                </a:lnTo>
                <a:lnTo>
                  <a:pt x="18075" y="19242"/>
                </a:lnTo>
                <a:lnTo>
                  <a:pt x="18021" y="19270"/>
                </a:lnTo>
                <a:lnTo>
                  <a:pt x="17968" y="19257"/>
                </a:lnTo>
                <a:lnTo>
                  <a:pt x="17915" y="19236"/>
                </a:lnTo>
                <a:lnTo>
                  <a:pt x="17867" y="19236"/>
                </a:lnTo>
                <a:lnTo>
                  <a:pt x="17809" y="19263"/>
                </a:lnTo>
                <a:lnTo>
                  <a:pt x="17749" y="19248"/>
                </a:lnTo>
                <a:lnTo>
                  <a:pt x="17696" y="19223"/>
                </a:lnTo>
                <a:lnTo>
                  <a:pt x="17642" y="19236"/>
                </a:lnTo>
                <a:lnTo>
                  <a:pt x="17606" y="19298"/>
                </a:lnTo>
                <a:lnTo>
                  <a:pt x="17558" y="19352"/>
                </a:lnTo>
                <a:lnTo>
                  <a:pt x="17499" y="19373"/>
                </a:lnTo>
                <a:lnTo>
                  <a:pt x="17425" y="19352"/>
                </a:lnTo>
                <a:lnTo>
                  <a:pt x="17356" y="19304"/>
                </a:lnTo>
                <a:lnTo>
                  <a:pt x="17313" y="19257"/>
                </a:lnTo>
                <a:lnTo>
                  <a:pt x="17250" y="19263"/>
                </a:lnTo>
                <a:lnTo>
                  <a:pt x="17212" y="19201"/>
                </a:lnTo>
                <a:lnTo>
                  <a:pt x="17180" y="19145"/>
                </a:lnTo>
                <a:lnTo>
                  <a:pt x="17132" y="19105"/>
                </a:lnTo>
                <a:lnTo>
                  <a:pt x="17091" y="19145"/>
                </a:lnTo>
                <a:lnTo>
                  <a:pt x="17026" y="19154"/>
                </a:lnTo>
                <a:lnTo>
                  <a:pt x="16989" y="19208"/>
                </a:lnTo>
                <a:lnTo>
                  <a:pt x="16936" y="19263"/>
                </a:lnTo>
                <a:lnTo>
                  <a:pt x="16878" y="19291"/>
                </a:lnTo>
                <a:lnTo>
                  <a:pt x="16813" y="19311"/>
                </a:lnTo>
                <a:lnTo>
                  <a:pt x="16760" y="19311"/>
                </a:lnTo>
                <a:lnTo>
                  <a:pt x="16702" y="19304"/>
                </a:lnTo>
                <a:lnTo>
                  <a:pt x="16627" y="19195"/>
                </a:lnTo>
                <a:lnTo>
                  <a:pt x="16590" y="19126"/>
                </a:lnTo>
                <a:lnTo>
                  <a:pt x="16542" y="19077"/>
                </a:lnTo>
                <a:lnTo>
                  <a:pt x="16505" y="19051"/>
                </a:lnTo>
                <a:lnTo>
                  <a:pt x="16431" y="19188"/>
                </a:lnTo>
                <a:lnTo>
                  <a:pt x="16392" y="19242"/>
                </a:lnTo>
                <a:lnTo>
                  <a:pt x="16361" y="19304"/>
                </a:lnTo>
                <a:lnTo>
                  <a:pt x="16324" y="19367"/>
                </a:lnTo>
                <a:lnTo>
                  <a:pt x="16266" y="19339"/>
                </a:lnTo>
                <a:lnTo>
                  <a:pt x="16213" y="19367"/>
                </a:lnTo>
                <a:lnTo>
                  <a:pt x="16148" y="19367"/>
                </a:lnTo>
                <a:lnTo>
                  <a:pt x="16095" y="19394"/>
                </a:lnTo>
                <a:lnTo>
                  <a:pt x="16047" y="19352"/>
                </a:lnTo>
                <a:lnTo>
                  <a:pt x="16000" y="19339"/>
                </a:lnTo>
                <a:lnTo>
                  <a:pt x="15962" y="19360"/>
                </a:lnTo>
                <a:lnTo>
                  <a:pt x="15909" y="19352"/>
                </a:lnTo>
                <a:lnTo>
                  <a:pt x="15851" y="19339"/>
                </a:lnTo>
                <a:lnTo>
                  <a:pt x="15792" y="19367"/>
                </a:lnTo>
                <a:lnTo>
                  <a:pt x="15739" y="19345"/>
                </a:lnTo>
                <a:lnTo>
                  <a:pt x="15691" y="19311"/>
                </a:lnTo>
                <a:lnTo>
                  <a:pt x="15659" y="19223"/>
                </a:lnTo>
                <a:lnTo>
                  <a:pt x="15638" y="19167"/>
                </a:lnTo>
                <a:lnTo>
                  <a:pt x="15611" y="19298"/>
                </a:lnTo>
                <a:lnTo>
                  <a:pt x="15568" y="19345"/>
                </a:lnTo>
                <a:lnTo>
                  <a:pt x="15505" y="19339"/>
                </a:lnTo>
                <a:lnTo>
                  <a:pt x="15447" y="19360"/>
                </a:lnTo>
                <a:lnTo>
                  <a:pt x="15393" y="19379"/>
                </a:lnTo>
                <a:lnTo>
                  <a:pt x="15335" y="19360"/>
                </a:lnTo>
                <a:lnTo>
                  <a:pt x="15292" y="19386"/>
                </a:lnTo>
                <a:lnTo>
                  <a:pt x="15260" y="19429"/>
                </a:lnTo>
                <a:lnTo>
                  <a:pt x="15229" y="19489"/>
                </a:lnTo>
                <a:lnTo>
                  <a:pt x="15181" y="19532"/>
                </a:lnTo>
                <a:lnTo>
                  <a:pt x="15122" y="19579"/>
                </a:lnTo>
                <a:lnTo>
                  <a:pt x="15079" y="19661"/>
                </a:lnTo>
                <a:lnTo>
                  <a:pt x="15063" y="19738"/>
                </a:lnTo>
                <a:lnTo>
                  <a:pt x="15036" y="19820"/>
                </a:lnTo>
                <a:lnTo>
                  <a:pt x="14978" y="19854"/>
                </a:lnTo>
                <a:lnTo>
                  <a:pt x="14920" y="19882"/>
                </a:lnTo>
                <a:lnTo>
                  <a:pt x="14850" y="19888"/>
                </a:lnTo>
                <a:lnTo>
                  <a:pt x="14813" y="19910"/>
                </a:lnTo>
                <a:lnTo>
                  <a:pt x="14787" y="20019"/>
                </a:lnTo>
                <a:lnTo>
                  <a:pt x="14770" y="20095"/>
                </a:lnTo>
                <a:lnTo>
                  <a:pt x="14734" y="20163"/>
                </a:lnTo>
                <a:lnTo>
                  <a:pt x="14702" y="20238"/>
                </a:lnTo>
                <a:lnTo>
                  <a:pt x="14680" y="20329"/>
                </a:lnTo>
                <a:lnTo>
                  <a:pt x="14649" y="20425"/>
                </a:lnTo>
                <a:lnTo>
                  <a:pt x="14584" y="20466"/>
                </a:lnTo>
                <a:lnTo>
                  <a:pt x="14516" y="20438"/>
                </a:lnTo>
                <a:lnTo>
                  <a:pt x="14468" y="20363"/>
                </a:lnTo>
                <a:lnTo>
                  <a:pt x="14499" y="20266"/>
                </a:lnTo>
                <a:lnTo>
                  <a:pt x="14526" y="20176"/>
                </a:lnTo>
                <a:lnTo>
                  <a:pt x="14537" y="20088"/>
                </a:lnTo>
                <a:lnTo>
                  <a:pt x="14468" y="20095"/>
                </a:lnTo>
                <a:lnTo>
                  <a:pt x="14463" y="20004"/>
                </a:lnTo>
                <a:lnTo>
                  <a:pt x="14511" y="19923"/>
                </a:lnTo>
                <a:lnTo>
                  <a:pt x="14564" y="19867"/>
                </a:lnTo>
                <a:lnTo>
                  <a:pt x="14569" y="19772"/>
                </a:lnTo>
                <a:lnTo>
                  <a:pt x="14574" y="19717"/>
                </a:lnTo>
                <a:lnTo>
                  <a:pt x="14526" y="19504"/>
                </a:lnTo>
                <a:lnTo>
                  <a:pt x="14468" y="19504"/>
                </a:lnTo>
                <a:lnTo>
                  <a:pt x="14409" y="19489"/>
                </a:lnTo>
                <a:lnTo>
                  <a:pt x="14356" y="19463"/>
                </a:lnTo>
                <a:lnTo>
                  <a:pt x="14298" y="19442"/>
                </a:lnTo>
                <a:lnTo>
                  <a:pt x="14245" y="19401"/>
                </a:lnTo>
                <a:lnTo>
                  <a:pt x="14192" y="19476"/>
                </a:lnTo>
                <a:lnTo>
                  <a:pt x="14143" y="19517"/>
                </a:lnTo>
                <a:lnTo>
                  <a:pt x="14090" y="19504"/>
                </a:lnTo>
                <a:lnTo>
                  <a:pt x="14042" y="19448"/>
                </a:lnTo>
                <a:lnTo>
                  <a:pt x="14006" y="19401"/>
                </a:lnTo>
                <a:lnTo>
                  <a:pt x="13931" y="19373"/>
                </a:lnTo>
                <a:lnTo>
                  <a:pt x="13899" y="19326"/>
                </a:lnTo>
                <a:lnTo>
                  <a:pt x="13846" y="19257"/>
                </a:lnTo>
                <a:lnTo>
                  <a:pt x="13839" y="19173"/>
                </a:lnTo>
                <a:lnTo>
                  <a:pt x="13793" y="19126"/>
                </a:lnTo>
                <a:lnTo>
                  <a:pt x="13740" y="19105"/>
                </a:lnTo>
                <a:lnTo>
                  <a:pt x="13686" y="19098"/>
                </a:lnTo>
                <a:lnTo>
                  <a:pt x="13633" y="19111"/>
                </a:lnTo>
                <a:lnTo>
                  <a:pt x="13573" y="19139"/>
                </a:lnTo>
                <a:lnTo>
                  <a:pt x="13527" y="19173"/>
                </a:lnTo>
                <a:lnTo>
                  <a:pt x="13479" y="19229"/>
                </a:lnTo>
                <a:lnTo>
                  <a:pt x="13467" y="19298"/>
                </a:lnTo>
                <a:lnTo>
                  <a:pt x="13420" y="19339"/>
                </a:lnTo>
                <a:lnTo>
                  <a:pt x="13361" y="19339"/>
                </a:lnTo>
                <a:lnTo>
                  <a:pt x="13324" y="19386"/>
                </a:lnTo>
                <a:lnTo>
                  <a:pt x="13271" y="19463"/>
                </a:lnTo>
                <a:lnTo>
                  <a:pt x="13218" y="19435"/>
                </a:lnTo>
                <a:lnTo>
                  <a:pt x="13174" y="19476"/>
                </a:lnTo>
                <a:lnTo>
                  <a:pt x="13121" y="19523"/>
                </a:lnTo>
                <a:lnTo>
                  <a:pt x="13080" y="19573"/>
                </a:lnTo>
                <a:lnTo>
                  <a:pt x="13010" y="19607"/>
                </a:lnTo>
                <a:lnTo>
                  <a:pt x="12952" y="19641"/>
                </a:lnTo>
                <a:lnTo>
                  <a:pt x="12894" y="19710"/>
                </a:lnTo>
                <a:lnTo>
                  <a:pt x="12840" y="19745"/>
                </a:lnTo>
                <a:lnTo>
                  <a:pt x="12819" y="19833"/>
                </a:lnTo>
                <a:lnTo>
                  <a:pt x="12761" y="19888"/>
                </a:lnTo>
                <a:lnTo>
                  <a:pt x="12717" y="19833"/>
                </a:lnTo>
                <a:lnTo>
                  <a:pt x="12676" y="19757"/>
                </a:lnTo>
                <a:lnTo>
                  <a:pt x="12616" y="19772"/>
                </a:lnTo>
                <a:lnTo>
                  <a:pt x="12563" y="19723"/>
                </a:lnTo>
                <a:lnTo>
                  <a:pt x="12543" y="19648"/>
                </a:lnTo>
                <a:lnTo>
                  <a:pt x="12478" y="19620"/>
                </a:lnTo>
                <a:lnTo>
                  <a:pt x="12446" y="19689"/>
                </a:lnTo>
                <a:lnTo>
                  <a:pt x="12415" y="19807"/>
                </a:lnTo>
                <a:lnTo>
                  <a:pt x="12372" y="19860"/>
                </a:lnTo>
                <a:lnTo>
                  <a:pt x="12313" y="19882"/>
                </a:lnTo>
                <a:lnTo>
                  <a:pt x="12255" y="19923"/>
                </a:lnTo>
                <a:lnTo>
                  <a:pt x="12207" y="19985"/>
                </a:lnTo>
                <a:lnTo>
                  <a:pt x="12144" y="20013"/>
                </a:lnTo>
                <a:lnTo>
                  <a:pt x="12084" y="20039"/>
                </a:lnTo>
                <a:lnTo>
                  <a:pt x="12021" y="20047"/>
                </a:lnTo>
                <a:lnTo>
                  <a:pt x="11951" y="20047"/>
                </a:lnTo>
                <a:lnTo>
                  <a:pt x="11888" y="20054"/>
                </a:lnTo>
                <a:lnTo>
                  <a:pt x="11818" y="20095"/>
                </a:lnTo>
                <a:lnTo>
                  <a:pt x="11782" y="20026"/>
                </a:lnTo>
                <a:lnTo>
                  <a:pt x="11755" y="19951"/>
                </a:lnTo>
                <a:lnTo>
                  <a:pt x="11692" y="19936"/>
                </a:lnTo>
                <a:lnTo>
                  <a:pt x="11627" y="19916"/>
                </a:lnTo>
                <a:lnTo>
                  <a:pt x="11569" y="19910"/>
                </a:lnTo>
                <a:lnTo>
                  <a:pt x="11499" y="19916"/>
                </a:lnTo>
                <a:lnTo>
                  <a:pt x="11436" y="19944"/>
                </a:lnTo>
                <a:lnTo>
                  <a:pt x="11388" y="20026"/>
                </a:lnTo>
                <a:lnTo>
                  <a:pt x="11366" y="19944"/>
                </a:lnTo>
                <a:lnTo>
                  <a:pt x="11286" y="19929"/>
                </a:lnTo>
                <a:lnTo>
                  <a:pt x="11228" y="19991"/>
                </a:lnTo>
                <a:lnTo>
                  <a:pt x="11201" y="20082"/>
                </a:lnTo>
                <a:lnTo>
                  <a:pt x="11138" y="20122"/>
                </a:lnTo>
                <a:lnTo>
                  <a:pt x="11100" y="20047"/>
                </a:lnTo>
                <a:lnTo>
                  <a:pt x="11058" y="19936"/>
                </a:lnTo>
                <a:lnTo>
                  <a:pt x="11000" y="19970"/>
                </a:lnTo>
                <a:lnTo>
                  <a:pt x="10957" y="19916"/>
                </a:lnTo>
                <a:lnTo>
                  <a:pt x="10921" y="19991"/>
                </a:lnTo>
                <a:lnTo>
                  <a:pt x="10872" y="20039"/>
                </a:lnTo>
                <a:lnTo>
                  <a:pt x="10802" y="20073"/>
                </a:lnTo>
                <a:lnTo>
                  <a:pt x="10744" y="20129"/>
                </a:lnTo>
                <a:lnTo>
                  <a:pt x="10681" y="20163"/>
                </a:lnTo>
                <a:lnTo>
                  <a:pt x="10616" y="20191"/>
                </a:lnTo>
                <a:lnTo>
                  <a:pt x="10553" y="20232"/>
                </a:lnTo>
                <a:lnTo>
                  <a:pt x="10488" y="20314"/>
                </a:lnTo>
                <a:lnTo>
                  <a:pt x="10468" y="20219"/>
                </a:lnTo>
                <a:lnTo>
                  <a:pt x="10399" y="20204"/>
                </a:lnTo>
                <a:lnTo>
                  <a:pt x="10324" y="20232"/>
                </a:lnTo>
                <a:lnTo>
                  <a:pt x="10249" y="20273"/>
                </a:lnTo>
                <a:lnTo>
                  <a:pt x="10181" y="20260"/>
                </a:lnTo>
                <a:lnTo>
                  <a:pt x="10164" y="20170"/>
                </a:lnTo>
                <a:lnTo>
                  <a:pt x="10101" y="20150"/>
                </a:lnTo>
                <a:lnTo>
                  <a:pt x="10074" y="20238"/>
                </a:lnTo>
                <a:lnTo>
                  <a:pt x="10069" y="20329"/>
                </a:lnTo>
                <a:lnTo>
                  <a:pt x="10000" y="20314"/>
                </a:lnTo>
                <a:lnTo>
                  <a:pt x="9973" y="20238"/>
                </a:lnTo>
                <a:lnTo>
                  <a:pt x="9903" y="20226"/>
                </a:lnTo>
                <a:lnTo>
                  <a:pt x="9862" y="20288"/>
                </a:lnTo>
                <a:lnTo>
                  <a:pt x="9835" y="20404"/>
                </a:lnTo>
                <a:lnTo>
                  <a:pt x="9787" y="20500"/>
                </a:lnTo>
                <a:lnTo>
                  <a:pt x="9729" y="20576"/>
                </a:lnTo>
                <a:lnTo>
                  <a:pt x="9664" y="20638"/>
                </a:lnTo>
                <a:lnTo>
                  <a:pt x="9601" y="20685"/>
                </a:lnTo>
                <a:lnTo>
                  <a:pt x="9564" y="20769"/>
                </a:lnTo>
                <a:lnTo>
                  <a:pt x="9543" y="20878"/>
                </a:lnTo>
                <a:lnTo>
                  <a:pt x="9606" y="20947"/>
                </a:lnTo>
                <a:lnTo>
                  <a:pt x="9591" y="21057"/>
                </a:lnTo>
                <a:lnTo>
                  <a:pt x="9531" y="21138"/>
                </a:lnTo>
                <a:lnTo>
                  <a:pt x="9484" y="21235"/>
                </a:lnTo>
                <a:lnTo>
                  <a:pt x="9398" y="21325"/>
                </a:lnTo>
                <a:lnTo>
                  <a:pt x="9335" y="21400"/>
                </a:lnTo>
                <a:lnTo>
                  <a:pt x="9265" y="21469"/>
                </a:lnTo>
                <a:lnTo>
                  <a:pt x="9192" y="21531"/>
                </a:lnTo>
                <a:lnTo>
                  <a:pt x="9105" y="21579"/>
                </a:lnTo>
                <a:lnTo>
                  <a:pt x="8979" y="21600"/>
                </a:lnTo>
                <a:lnTo>
                  <a:pt x="20048" y="21600"/>
                </a:lnTo>
                <a:lnTo>
                  <a:pt x="20069" y="21463"/>
                </a:lnTo>
                <a:lnTo>
                  <a:pt x="20089" y="21332"/>
                </a:lnTo>
                <a:lnTo>
                  <a:pt x="20132" y="21241"/>
                </a:lnTo>
                <a:lnTo>
                  <a:pt x="20176" y="21132"/>
                </a:lnTo>
                <a:lnTo>
                  <a:pt x="20195" y="21022"/>
                </a:lnTo>
                <a:lnTo>
                  <a:pt x="20275" y="20960"/>
                </a:lnTo>
                <a:lnTo>
                  <a:pt x="20308" y="20863"/>
                </a:lnTo>
                <a:lnTo>
                  <a:pt x="20382" y="20823"/>
                </a:lnTo>
                <a:lnTo>
                  <a:pt x="20415" y="20713"/>
                </a:lnTo>
                <a:lnTo>
                  <a:pt x="20435" y="20623"/>
                </a:lnTo>
                <a:lnTo>
                  <a:pt x="20456" y="20507"/>
                </a:lnTo>
                <a:lnTo>
                  <a:pt x="20488" y="20425"/>
                </a:lnTo>
                <a:lnTo>
                  <a:pt x="20500" y="20329"/>
                </a:lnTo>
                <a:lnTo>
                  <a:pt x="20456" y="20260"/>
                </a:lnTo>
                <a:lnTo>
                  <a:pt x="20393" y="20211"/>
                </a:lnTo>
                <a:lnTo>
                  <a:pt x="20335" y="20157"/>
                </a:lnTo>
                <a:lnTo>
                  <a:pt x="20270" y="20122"/>
                </a:lnTo>
                <a:lnTo>
                  <a:pt x="20202" y="20107"/>
                </a:lnTo>
                <a:lnTo>
                  <a:pt x="20132" y="20107"/>
                </a:lnTo>
                <a:lnTo>
                  <a:pt x="20069" y="20095"/>
                </a:lnTo>
                <a:lnTo>
                  <a:pt x="19999" y="20101"/>
                </a:lnTo>
                <a:lnTo>
                  <a:pt x="19936" y="20067"/>
                </a:lnTo>
                <a:lnTo>
                  <a:pt x="19888" y="19985"/>
                </a:lnTo>
                <a:lnTo>
                  <a:pt x="19823" y="19936"/>
                </a:lnTo>
                <a:lnTo>
                  <a:pt x="19797" y="19848"/>
                </a:lnTo>
                <a:lnTo>
                  <a:pt x="19728" y="19826"/>
                </a:lnTo>
                <a:lnTo>
                  <a:pt x="19659" y="19807"/>
                </a:lnTo>
                <a:lnTo>
                  <a:pt x="19605" y="19751"/>
                </a:lnTo>
                <a:lnTo>
                  <a:pt x="19564" y="19689"/>
                </a:lnTo>
                <a:lnTo>
                  <a:pt x="19511" y="19626"/>
                </a:lnTo>
                <a:lnTo>
                  <a:pt x="19472" y="19695"/>
                </a:lnTo>
                <a:lnTo>
                  <a:pt x="19404" y="19695"/>
                </a:lnTo>
                <a:lnTo>
                  <a:pt x="19344" y="19661"/>
                </a:lnTo>
                <a:lnTo>
                  <a:pt x="19265" y="19626"/>
                </a:lnTo>
                <a:lnTo>
                  <a:pt x="19192" y="19592"/>
                </a:lnTo>
                <a:lnTo>
                  <a:pt x="19127" y="19545"/>
                </a:lnTo>
                <a:lnTo>
                  <a:pt x="19064" y="19498"/>
                </a:lnTo>
                <a:lnTo>
                  <a:pt x="19025" y="19435"/>
                </a:lnTo>
                <a:lnTo>
                  <a:pt x="19037" y="19367"/>
                </a:lnTo>
                <a:lnTo>
                  <a:pt x="18994" y="19304"/>
                </a:lnTo>
                <a:lnTo>
                  <a:pt x="18931" y="19291"/>
                </a:lnTo>
                <a:lnTo>
                  <a:pt x="18856" y="19276"/>
                </a:lnTo>
                <a:lnTo>
                  <a:pt x="18798" y="19283"/>
                </a:lnTo>
                <a:lnTo>
                  <a:pt x="18723" y="19283"/>
                </a:lnTo>
                <a:lnTo>
                  <a:pt x="18670" y="19298"/>
                </a:lnTo>
                <a:lnTo>
                  <a:pt x="18595" y="19298"/>
                </a:lnTo>
                <a:lnTo>
                  <a:pt x="18527" y="19311"/>
                </a:lnTo>
                <a:lnTo>
                  <a:pt x="18478" y="19276"/>
                </a:lnTo>
                <a:lnTo>
                  <a:pt x="18452" y="19214"/>
                </a:lnTo>
                <a:lnTo>
                  <a:pt x="18435" y="19139"/>
                </a:lnTo>
                <a:lnTo>
                  <a:pt x="18425" y="19051"/>
                </a:lnTo>
                <a:lnTo>
                  <a:pt x="18387" y="19001"/>
                </a:lnTo>
                <a:close/>
                <a:moveTo>
                  <a:pt x="6404" y="19695"/>
                </a:moveTo>
                <a:lnTo>
                  <a:pt x="6351" y="19729"/>
                </a:lnTo>
                <a:lnTo>
                  <a:pt x="6320" y="19826"/>
                </a:lnTo>
                <a:lnTo>
                  <a:pt x="6320" y="20004"/>
                </a:lnTo>
                <a:lnTo>
                  <a:pt x="6313" y="20088"/>
                </a:lnTo>
                <a:lnTo>
                  <a:pt x="6298" y="20204"/>
                </a:lnTo>
                <a:lnTo>
                  <a:pt x="6228" y="20198"/>
                </a:lnTo>
                <a:lnTo>
                  <a:pt x="6192" y="20226"/>
                </a:lnTo>
                <a:lnTo>
                  <a:pt x="6127" y="20322"/>
                </a:lnTo>
                <a:lnTo>
                  <a:pt x="6127" y="20417"/>
                </a:lnTo>
                <a:lnTo>
                  <a:pt x="6175" y="20494"/>
                </a:lnTo>
                <a:lnTo>
                  <a:pt x="6240" y="20460"/>
                </a:lnTo>
                <a:lnTo>
                  <a:pt x="6308" y="20425"/>
                </a:lnTo>
                <a:lnTo>
                  <a:pt x="6276" y="20520"/>
                </a:lnTo>
                <a:lnTo>
                  <a:pt x="6356" y="20528"/>
                </a:lnTo>
                <a:lnTo>
                  <a:pt x="6419" y="20473"/>
                </a:lnTo>
                <a:lnTo>
                  <a:pt x="6489" y="20445"/>
                </a:lnTo>
                <a:lnTo>
                  <a:pt x="6506" y="20348"/>
                </a:lnTo>
                <a:lnTo>
                  <a:pt x="6516" y="20260"/>
                </a:lnTo>
                <a:lnTo>
                  <a:pt x="6511" y="20150"/>
                </a:lnTo>
                <a:lnTo>
                  <a:pt x="6494" y="20047"/>
                </a:lnTo>
                <a:lnTo>
                  <a:pt x="6473" y="19951"/>
                </a:lnTo>
                <a:lnTo>
                  <a:pt x="6446" y="19854"/>
                </a:lnTo>
                <a:lnTo>
                  <a:pt x="6436" y="19772"/>
                </a:lnTo>
                <a:lnTo>
                  <a:pt x="6404" y="19695"/>
                </a:lnTo>
                <a:close/>
                <a:moveTo>
                  <a:pt x="4569" y="20335"/>
                </a:moveTo>
                <a:lnTo>
                  <a:pt x="4531" y="20376"/>
                </a:lnTo>
                <a:lnTo>
                  <a:pt x="4564" y="20473"/>
                </a:lnTo>
                <a:lnTo>
                  <a:pt x="4623" y="20520"/>
                </a:lnTo>
                <a:lnTo>
                  <a:pt x="4702" y="20507"/>
                </a:lnTo>
                <a:lnTo>
                  <a:pt x="4770" y="20520"/>
                </a:lnTo>
                <a:lnTo>
                  <a:pt x="4845" y="20507"/>
                </a:lnTo>
                <a:lnTo>
                  <a:pt x="4888" y="20528"/>
                </a:lnTo>
                <a:lnTo>
                  <a:pt x="4857" y="20391"/>
                </a:lnTo>
                <a:lnTo>
                  <a:pt x="4792" y="20417"/>
                </a:lnTo>
                <a:lnTo>
                  <a:pt x="4729" y="20382"/>
                </a:lnTo>
                <a:lnTo>
                  <a:pt x="4644" y="20363"/>
                </a:lnTo>
                <a:lnTo>
                  <a:pt x="4569" y="20335"/>
                </a:lnTo>
                <a:close/>
                <a:moveTo>
                  <a:pt x="3117" y="20713"/>
                </a:moveTo>
                <a:lnTo>
                  <a:pt x="3075" y="20769"/>
                </a:lnTo>
                <a:lnTo>
                  <a:pt x="3155" y="20844"/>
                </a:lnTo>
                <a:lnTo>
                  <a:pt x="3228" y="20872"/>
                </a:lnTo>
                <a:lnTo>
                  <a:pt x="3266" y="20885"/>
                </a:lnTo>
                <a:lnTo>
                  <a:pt x="3175" y="20775"/>
                </a:lnTo>
                <a:lnTo>
                  <a:pt x="3117" y="20713"/>
                </a:lnTo>
                <a:close/>
                <a:moveTo>
                  <a:pt x="3361" y="20735"/>
                </a:moveTo>
                <a:lnTo>
                  <a:pt x="3346" y="20823"/>
                </a:lnTo>
                <a:lnTo>
                  <a:pt x="3404" y="20919"/>
                </a:lnTo>
                <a:lnTo>
                  <a:pt x="3484" y="20941"/>
                </a:lnTo>
                <a:lnTo>
                  <a:pt x="3542" y="20872"/>
                </a:lnTo>
                <a:lnTo>
                  <a:pt x="3574" y="20775"/>
                </a:lnTo>
                <a:lnTo>
                  <a:pt x="3506" y="20823"/>
                </a:lnTo>
                <a:lnTo>
                  <a:pt x="3431" y="20782"/>
                </a:lnTo>
                <a:lnTo>
                  <a:pt x="3361" y="20735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 i="0">
                <a:solidFill>
                  <a:srgbClr val="FF2600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TOLERANCIJA</a:t>
            </a:r>
          </a:p>
        </p:txBody>
      </p:sp>
      <p:sp>
        <p:nvSpPr>
          <p:cNvPr id="147" name="PRAVDA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endParaRPr/>
          </a:p>
          <a:p>
            <a:pPr>
              <a:buBlip>
                <a:blip r:embed="rId3"/>
              </a:buBlip>
            </a:pPr>
            <a:endParaRPr/>
          </a:p>
          <a:p>
            <a:pPr>
              <a:buBlip>
                <a:blip r:embed="rId3"/>
              </a:buBlip>
            </a:pPr>
            <a:endParaRPr/>
          </a:p>
          <a:p>
            <a:pPr marL="0" indent="0">
              <a:buSzTx/>
              <a:buNone/>
            </a:pPr>
            <a:r>
              <a:t>          </a:t>
            </a:r>
            <a:r>
              <a:rPr>
                <a:solidFill>
                  <a:srgbClr val="FF2600"/>
                </a:solidFill>
              </a:rPr>
              <a:t>PRAVDA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ndividual-group-and-society-2-638.jpg" descr="individual-group-and-society-2-638.jp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7327900" y="3060700"/>
            <a:ext cx="4292600" cy="5562600"/>
          </a:xfrm>
          <a:prstGeom prst="rect">
            <a:avLst/>
          </a:prstGeom>
        </p:spPr>
      </p:pic>
      <p:sp>
        <p:nvSpPr>
          <p:cNvPr id="150" name="EGOIZA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EGOIZAM</a:t>
            </a:r>
          </a:p>
        </p:txBody>
      </p:sp>
      <p:sp>
        <p:nvSpPr>
          <p:cNvPr id="151" name="Ljudska priroda: pojedinac kao centar sveta;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4617" indent="-364617" defTabSz="508254">
              <a:spcBef>
                <a:spcPts val="2400"/>
              </a:spcBef>
              <a:buBlip>
                <a:blip r:embed="rId3"/>
              </a:buBlip>
              <a:defRPr sz="3132">
                <a:effectLst>
                  <a:outerShdw blurRad="22098" dist="11049" dir="5400000" rotWithShape="0">
                    <a:srgbClr val="FFFFFF"/>
                  </a:outerShdw>
                </a:effectLst>
              </a:defRPr>
            </a:pPr>
            <a:r>
              <a:t>Ljudska priroda: pojedinac kao centar sveta;</a:t>
            </a:r>
          </a:p>
          <a:p>
            <a:pPr marL="364617" indent="-364617" defTabSz="508254">
              <a:spcBef>
                <a:spcPts val="2400"/>
              </a:spcBef>
              <a:buBlip>
                <a:blip r:embed="rId3"/>
              </a:buBlip>
              <a:defRPr sz="3132">
                <a:effectLst>
                  <a:outerShdw blurRad="22098" dist="11049" dir="5400000" rotWithShape="0">
                    <a:srgbClr val="FFFFFF"/>
                  </a:outerShdw>
                </a:effectLst>
              </a:defRPr>
            </a:pPr>
            <a:r>
              <a:t>Interesi i uvećavanje bogatstva;</a:t>
            </a:r>
          </a:p>
          <a:p>
            <a:pPr marL="364617" indent="-364617" defTabSz="508254">
              <a:spcBef>
                <a:spcPts val="2400"/>
              </a:spcBef>
              <a:buBlip>
                <a:blip r:embed="rId3"/>
              </a:buBlip>
              <a:defRPr sz="3132">
                <a:effectLst>
                  <a:outerShdw blurRad="22098" dist="11049" dir="5400000" rotWithShape="0">
                    <a:srgbClr val="FFFFFF"/>
                  </a:outerShdw>
                </a:effectLst>
              </a:defRPr>
            </a:pPr>
            <a:r>
              <a:t>Utilitarizam;</a:t>
            </a:r>
          </a:p>
          <a:p>
            <a:pPr marL="364617" indent="-364617" defTabSz="508254">
              <a:spcBef>
                <a:spcPts val="2400"/>
              </a:spcBef>
              <a:buBlip>
                <a:blip r:embed="rId3"/>
              </a:buBlip>
              <a:defRPr sz="3132">
                <a:effectLst>
                  <a:outerShdw blurRad="22098" dist="11049" dir="5400000" rotWithShape="0">
                    <a:srgbClr val="FFFFFF"/>
                  </a:outerShdw>
                </a:effectLst>
              </a:defRPr>
            </a:pPr>
            <a:r>
              <a:t>Prirodna prava;</a:t>
            </a:r>
          </a:p>
          <a:p>
            <a:pPr marL="364617" indent="-364617" defTabSz="508254">
              <a:spcBef>
                <a:spcPts val="2400"/>
              </a:spcBef>
              <a:buBlip>
                <a:blip r:embed="rId3"/>
              </a:buBlip>
              <a:defRPr sz="3132">
                <a:effectLst>
                  <a:outerShdw blurRad="22098" dist="11049" dir="5400000" rotWithShape="0">
                    <a:srgbClr val="FFFFFF"/>
                  </a:outerShdw>
                </a:effectLst>
              </a:defRPr>
            </a:pPr>
            <a:r>
              <a:t>Tokvil: javno dobro i društvene mreže.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LOBOD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SLOBODA</a:t>
            </a:r>
          </a:p>
        </p:txBody>
      </p:sp>
      <p:sp>
        <p:nvSpPr>
          <p:cNvPr id="154" name="Negativna sloboda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i="0" dirty="0" err="1"/>
              <a:t>Negativna</a:t>
            </a:r>
            <a:r>
              <a:rPr i="0" dirty="0"/>
              <a:t> </a:t>
            </a:r>
            <a:r>
              <a:rPr i="0" dirty="0" err="1"/>
              <a:t>sloboda</a:t>
            </a:r>
            <a:r>
              <a:rPr i="0" dirty="0"/>
              <a:t>:</a:t>
            </a:r>
          </a:p>
          <a:p>
            <a:pPr lvl="2">
              <a:buBlip>
                <a:blip r:embed="rId2"/>
              </a:buBlip>
            </a:pPr>
            <a:r>
              <a:rPr i="0" dirty="0" err="1"/>
              <a:t>Minimalna</a:t>
            </a:r>
            <a:r>
              <a:rPr i="0" dirty="0"/>
              <a:t> </a:t>
            </a:r>
            <a:r>
              <a:rPr i="0" dirty="0" err="1"/>
              <a:t>sloboda</a:t>
            </a:r>
            <a:r>
              <a:rPr i="0" dirty="0"/>
              <a:t>, </a:t>
            </a:r>
            <a:r>
              <a:rPr i="0" dirty="0" err="1"/>
              <a:t>sloboda</a:t>
            </a:r>
            <a:r>
              <a:rPr i="0" dirty="0"/>
              <a:t> od…</a:t>
            </a:r>
          </a:p>
          <a:p>
            <a:pPr lvl="2">
              <a:buBlip>
                <a:blip r:embed="rId2"/>
              </a:buBlip>
            </a:pPr>
            <a:r>
              <a:rPr i="0" dirty="0"/>
              <a:t>Da li </a:t>
            </a:r>
            <a:r>
              <a:rPr i="0" dirty="0" err="1"/>
              <a:t>su</a:t>
            </a:r>
            <a:r>
              <a:rPr i="0" dirty="0"/>
              <a:t> </a:t>
            </a:r>
            <a:r>
              <a:rPr i="0" dirty="0" err="1"/>
              <a:t>samo</a:t>
            </a:r>
            <a:r>
              <a:rPr i="0" dirty="0"/>
              <a:t> </a:t>
            </a:r>
            <a:r>
              <a:rPr i="0" dirty="0" err="1"/>
              <a:t>superheoriji</a:t>
            </a:r>
            <a:r>
              <a:rPr i="0" dirty="0"/>
              <a:t> </a:t>
            </a:r>
            <a:r>
              <a:rPr i="0" dirty="0" err="1"/>
              <a:t>slobodni</a:t>
            </a:r>
            <a:r>
              <a:rPr i="0" dirty="0"/>
              <a:t>?</a:t>
            </a:r>
          </a:p>
          <a:p>
            <a:pPr lvl="2">
              <a:buBlip>
                <a:blip r:embed="rId2"/>
              </a:buBlip>
            </a:pPr>
            <a:r>
              <a:rPr i="0" dirty="0"/>
              <a:t>Sloboda od </a:t>
            </a:r>
            <a:r>
              <a:rPr i="0" dirty="0" err="1"/>
              <a:t>spoljašnjih</a:t>
            </a:r>
            <a:r>
              <a:rPr i="0" dirty="0"/>
              <a:t> </a:t>
            </a:r>
            <a:r>
              <a:rPr i="0" dirty="0" err="1"/>
              <a:t>uticaja</a:t>
            </a:r>
            <a:r>
              <a:rPr i="0" dirty="0"/>
              <a:t>;</a:t>
            </a:r>
          </a:p>
          <a:p>
            <a:pPr lvl="2">
              <a:buBlip>
                <a:blip r:embed="rId2"/>
              </a:buBlip>
            </a:pPr>
            <a:r>
              <a:rPr i="0" dirty="0" err="1"/>
              <a:t>Granice</a:t>
            </a:r>
            <a:r>
              <a:rPr i="0" dirty="0"/>
              <a:t>: </a:t>
            </a:r>
            <a:r>
              <a:rPr i="0" dirty="0" err="1"/>
              <a:t>tuđa</a:t>
            </a:r>
            <a:r>
              <a:rPr i="0" dirty="0"/>
              <a:t> </a:t>
            </a:r>
            <a:r>
              <a:rPr i="0" dirty="0" err="1"/>
              <a:t>sloboda</a:t>
            </a:r>
            <a:r>
              <a:rPr i="0" dirty="0"/>
              <a:t>.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500</Words>
  <Application>Microsoft Macintosh PowerPoint</Application>
  <PresentationFormat>Custom</PresentationFormat>
  <Paragraphs>122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Helvetica Neue</vt:lpstr>
      <vt:lpstr>Hoefler Text</vt:lpstr>
      <vt:lpstr>Palatino</vt:lpstr>
      <vt:lpstr>Moroccan</vt:lpstr>
      <vt:lpstr>LIBERALIZAM: Osnovi pojmovi i vrste</vt:lpstr>
      <vt:lpstr>Struktura predavanja</vt:lpstr>
      <vt:lpstr>Istorijski kontekst</vt:lpstr>
      <vt:lpstr>Liberalizam i autoritarizam</vt:lpstr>
      <vt:lpstr>PowerPoint Presentation</vt:lpstr>
      <vt:lpstr>Racionalizam i prosvetiteljstvo</vt:lpstr>
      <vt:lpstr>Osnovni pojmovi</vt:lpstr>
      <vt:lpstr>EGOIZAM</vt:lpstr>
      <vt:lpstr>SLOBODA</vt:lpstr>
      <vt:lpstr>SLOBODA</vt:lpstr>
      <vt:lpstr>TRŽIŠTE</vt:lpstr>
      <vt:lpstr>PRAVDA</vt:lpstr>
      <vt:lpstr>TOLERANCIJA</vt:lpstr>
      <vt:lpstr>Minimalna država</vt:lpstr>
      <vt:lpstr>Vrste liberalizma</vt:lpstr>
      <vt:lpstr>Klasični liberalizam</vt:lpstr>
      <vt:lpstr>Socijalni liberalizam</vt:lpstr>
      <vt:lpstr>Socijalni liberalizam</vt:lpstr>
      <vt:lpstr>Neoliberalizam</vt:lpstr>
      <vt:lpstr>Hvala na pažnji!   bojan.vranic@fpn.bg.ac.rs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LIBERALIZAM: Osnovi pojmovi i vrste</dc:title>
  <dc:creator>Bojan Vranic</dc:creator>
  <cp:lastModifiedBy>Bojan Vranic</cp:lastModifiedBy>
  <cp:revision>3</cp:revision>
  <dcterms:created xsi:type="dcterms:W3CDTF">2020-03-10T08:48:46Z</dcterms:created>
  <dcterms:modified xsi:type="dcterms:W3CDTF">2020-03-10T08:54:29Z</dcterms:modified>
</cp:coreProperties>
</file>